
<file path=[Content_Types].xml><?xml version="1.0" encoding="utf-8"?>
<Types xmlns="http://schemas.openxmlformats.org/package/2006/content-types">
  <Default Extension="png" ContentType="image/png"/>
  <Default Extension="bmp" ContentType="image/bmp"/>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3"/>
  </p:notesMasterIdLst>
  <p:sldIdLst>
    <p:sldId id="263" r:id="rId2"/>
    <p:sldId id="299" r:id="rId3"/>
    <p:sldId id="301" r:id="rId4"/>
    <p:sldId id="314" r:id="rId5"/>
    <p:sldId id="315" r:id="rId6"/>
    <p:sldId id="303" r:id="rId7"/>
    <p:sldId id="302" r:id="rId8"/>
    <p:sldId id="317" r:id="rId9"/>
    <p:sldId id="284" r:id="rId10"/>
    <p:sldId id="295" r:id="rId11"/>
    <p:sldId id="304" r:id="rId12"/>
    <p:sldId id="310" r:id="rId13"/>
    <p:sldId id="307" r:id="rId14"/>
    <p:sldId id="318" r:id="rId15"/>
    <p:sldId id="320" r:id="rId16"/>
    <p:sldId id="321" r:id="rId17"/>
    <p:sldId id="319" r:id="rId18"/>
    <p:sldId id="285" r:id="rId19"/>
    <p:sldId id="312" r:id="rId20"/>
    <p:sldId id="286" r:id="rId21"/>
    <p:sldId id="27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22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758" autoAdjust="0"/>
  </p:normalViewPr>
  <p:slideViewPr>
    <p:cSldViewPr snapToGrid="0">
      <p:cViewPr varScale="1">
        <p:scale>
          <a:sx n="78" d="100"/>
          <a:sy n="78" d="100"/>
        </p:scale>
        <p:origin x="850" y="43"/>
      </p:cViewPr>
      <p:guideLst/>
    </p:cSldViewPr>
  </p:slideViewPr>
  <p:notesTextViewPr>
    <p:cViewPr>
      <p:scale>
        <a:sx n="1" d="1"/>
        <a:sy n="1" d="1"/>
      </p:scale>
      <p:origin x="0" y="0"/>
    </p:cViewPr>
  </p:notesTextViewPr>
  <p:notesViewPr>
    <p:cSldViewPr snapToGrid="0">
      <p:cViewPr varScale="1">
        <p:scale>
          <a:sx n="66" d="100"/>
          <a:sy n="66" d="100"/>
        </p:scale>
        <p:origin x="313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82AEC2-F45F-486B-B905-4CEF423DBC4D}" type="datetimeFigureOut">
              <a:rPr lang="en-US" smtClean="0"/>
              <a:t>11/23/2017</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E34789-AC90-4B74-A9BB-9A8DC2839A74}" type="slidenum">
              <a:rPr lang="en-US" smtClean="0"/>
              <a:t>‹#›</a:t>
            </a:fld>
            <a:endParaRPr lang="en-US"/>
          </a:p>
        </p:txBody>
      </p:sp>
    </p:spTree>
    <p:extLst>
      <p:ext uri="{BB962C8B-B14F-4D97-AF65-F5344CB8AC3E}">
        <p14:creationId xmlns:p14="http://schemas.microsoft.com/office/powerpoint/2010/main" val="2434996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AE34789-AC90-4B74-A9BB-9A8DC2839A74}" type="slidenum">
              <a:rPr lang="en-US" smtClean="0"/>
              <a:t>2</a:t>
            </a:fld>
            <a:endParaRPr lang="en-US"/>
          </a:p>
        </p:txBody>
      </p:sp>
    </p:spTree>
    <p:extLst>
      <p:ext uri="{BB962C8B-B14F-4D97-AF65-F5344CB8AC3E}">
        <p14:creationId xmlns:p14="http://schemas.microsoft.com/office/powerpoint/2010/main" val="1607544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mn-lt"/>
                <a:ea typeface="+mn-ea"/>
                <a:cs typeface="+mn-cs"/>
              </a:rPr>
              <a:t>参考文献链接：</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http://doi.org/10.1016/j.agrformet.2009.08.006</a:t>
            </a:r>
            <a:endParaRPr lang="en-US" dirty="0"/>
          </a:p>
        </p:txBody>
      </p:sp>
      <p:sp>
        <p:nvSpPr>
          <p:cNvPr id="4" name="灯片编号占位符 3"/>
          <p:cNvSpPr>
            <a:spLocks noGrp="1"/>
          </p:cNvSpPr>
          <p:nvPr>
            <p:ph type="sldNum" sz="quarter" idx="10"/>
          </p:nvPr>
        </p:nvSpPr>
        <p:spPr/>
        <p:txBody>
          <a:bodyPr/>
          <a:lstStyle/>
          <a:p>
            <a:fld id="{9AE34789-AC90-4B74-A9BB-9A8DC2839A74}" type="slidenum">
              <a:rPr lang="en-US" smtClean="0"/>
              <a:t>13</a:t>
            </a:fld>
            <a:endParaRPr lang="en-US"/>
          </a:p>
        </p:txBody>
      </p:sp>
    </p:spTree>
    <p:extLst>
      <p:ext uri="{BB962C8B-B14F-4D97-AF65-F5344CB8AC3E}">
        <p14:creationId xmlns:p14="http://schemas.microsoft.com/office/powerpoint/2010/main" val="34372596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AE34789-AC90-4B74-A9BB-9A8DC2839A74}" type="slidenum">
              <a:rPr lang="en-US" smtClean="0"/>
              <a:t>17</a:t>
            </a:fld>
            <a:endParaRPr lang="en-US"/>
          </a:p>
        </p:txBody>
      </p:sp>
    </p:spTree>
    <p:extLst>
      <p:ext uri="{BB962C8B-B14F-4D97-AF65-F5344CB8AC3E}">
        <p14:creationId xmlns:p14="http://schemas.microsoft.com/office/powerpoint/2010/main" val="4020337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AE34789-AC90-4B74-A9BB-9A8DC2839A74}" type="slidenum">
              <a:rPr lang="en-US" smtClean="0"/>
              <a:t>21</a:t>
            </a:fld>
            <a:endParaRPr lang="en-US"/>
          </a:p>
        </p:txBody>
      </p:sp>
    </p:spTree>
    <p:extLst>
      <p:ext uri="{BB962C8B-B14F-4D97-AF65-F5344CB8AC3E}">
        <p14:creationId xmlns:p14="http://schemas.microsoft.com/office/powerpoint/2010/main" val="1533443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*不同城市面积的说法：</a:t>
            </a:r>
            <a:r>
              <a:rPr lang="en-US" dirty="0"/>
              <a:t>In 2010, the global urban land was close to 3 %, the global built-up area was about 0.65 %, and the global impervious surface area was merely 0.45 %, of the word’s total land area (excluding Antarctica and Greenland).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灯片编号占位符 3"/>
          <p:cNvSpPr>
            <a:spLocks noGrp="1"/>
          </p:cNvSpPr>
          <p:nvPr>
            <p:ph type="sldNum" sz="quarter" idx="10"/>
          </p:nvPr>
        </p:nvSpPr>
        <p:spPr/>
        <p:txBody>
          <a:bodyPr/>
          <a:lstStyle/>
          <a:p>
            <a:fld id="{9AE34789-AC90-4B74-A9BB-9A8DC2839A74}" type="slidenum">
              <a:rPr lang="en-US" smtClean="0"/>
              <a:t>3</a:t>
            </a:fld>
            <a:endParaRPr lang="en-US"/>
          </a:p>
        </p:txBody>
      </p:sp>
    </p:spTree>
    <p:extLst>
      <p:ext uri="{BB962C8B-B14F-4D97-AF65-F5344CB8AC3E}">
        <p14:creationId xmlns:p14="http://schemas.microsoft.com/office/powerpoint/2010/main" val="1747863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mn-lt"/>
                <a:ea typeface="+mn-ea"/>
                <a:cs typeface="+mn-cs"/>
              </a:rPr>
              <a:t>参考文献链接：</a:t>
            </a:r>
            <a:endParaRPr lang="en-US" altLang="zh-CN" sz="1200" kern="1200" dirty="0">
              <a:solidFill>
                <a:schemeClr val="tx1"/>
              </a:solidFill>
              <a:latin typeface="+mn-lt"/>
              <a:ea typeface="+mn-ea"/>
              <a:cs typeface="+mn-cs"/>
            </a:endParaRPr>
          </a:p>
          <a:p>
            <a:r>
              <a:rPr lang="en-US" sz="1200" kern="1200" dirty="0">
                <a:solidFill>
                  <a:schemeClr val="tx1"/>
                </a:solidFill>
                <a:latin typeface="+mn-lt"/>
                <a:ea typeface="+mn-ea"/>
                <a:cs typeface="+mn-cs"/>
              </a:rPr>
              <a:t>https://www.scopus.com/inward/record.uri?eid=2-s2.0-85021204292&amp;doi=10.1007%2fs11769-017-0883-9&amp;partnerID=40&amp;md5=9fdcad6c4411d2fce25c78f9619e419a</a:t>
            </a:r>
          </a:p>
          <a:p>
            <a:r>
              <a:rPr lang="en-US" sz="1200" kern="1200" dirty="0">
                <a:solidFill>
                  <a:schemeClr val="tx1"/>
                </a:solidFill>
                <a:latin typeface="+mn-lt"/>
                <a:ea typeface="+mn-ea"/>
                <a:cs typeface="+mn-cs"/>
              </a:rPr>
              <a:t>http://download.springer.com/static/pdf/824/art%253A10.1007%252Fs11769-017-0883-9.pdf?originUrl=https%3A%2F%2Flink.springer.com%2Farticle%2F10.1007%2Fs11769-017-0883-9&amp;token2=exp=1500542065~acl=%2Fstatic%2Fpdf%2F824%2Fart%25253A10.1007%25252Fs11769-017-0883-9.pdf%3ForiginUrl%3Dhttps%253A%252F%252Flink.springer.com%252Farticle%252F10.1007%252Fs11769-017-0883-9*~hmac=f2c7989f4dcad64045ffdf2128835bb833748dacd21ead6c0433130dd8eb111f</a:t>
            </a:r>
            <a:endParaRPr lang="en-US" dirty="0"/>
          </a:p>
        </p:txBody>
      </p:sp>
      <p:sp>
        <p:nvSpPr>
          <p:cNvPr id="4" name="灯片编号占位符 3"/>
          <p:cNvSpPr>
            <a:spLocks noGrp="1"/>
          </p:cNvSpPr>
          <p:nvPr>
            <p:ph type="sldNum" sz="quarter" idx="10"/>
          </p:nvPr>
        </p:nvSpPr>
        <p:spPr/>
        <p:txBody>
          <a:bodyPr/>
          <a:lstStyle/>
          <a:p>
            <a:fld id="{9AE34789-AC90-4B74-A9BB-9A8DC2839A74}" type="slidenum">
              <a:rPr lang="en-US" smtClean="0"/>
              <a:t>4</a:t>
            </a:fld>
            <a:endParaRPr lang="en-US"/>
          </a:p>
        </p:txBody>
      </p:sp>
    </p:spTree>
    <p:extLst>
      <p:ext uri="{BB962C8B-B14F-4D97-AF65-F5344CB8AC3E}">
        <p14:creationId xmlns:p14="http://schemas.microsoft.com/office/powerpoint/2010/main" val="427713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mn-lt"/>
                <a:ea typeface="+mn-ea"/>
                <a:cs typeface="+mn-cs"/>
              </a:rPr>
              <a:t>参考文献链接：</a:t>
            </a:r>
            <a:endParaRPr lang="en-US" altLang="zh-CN" sz="1200" kern="1200" dirty="0">
              <a:solidFill>
                <a:schemeClr val="tx1"/>
              </a:solidFill>
              <a:latin typeface="+mn-lt"/>
              <a:ea typeface="+mn-ea"/>
              <a:cs typeface="+mn-cs"/>
            </a:endParaRPr>
          </a:p>
          <a:p>
            <a:r>
              <a:rPr lang="en-US" sz="1200" kern="1200" dirty="0">
                <a:solidFill>
                  <a:schemeClr val="tx1"/>
                </a:solidFill>
                <a:latin typeface="+mn-lt"/>
                <a:ea typeface="+mn-ea"/>
                <a:cs typeface="+mn-cs"/>
              </a:rPr>
              <a:t>http://www.sciencedirect.com/science/article/pii/S2212095512000156</a:t>
            </a:r>
          </a:p>
          <a:p>
            <a:r>
              <a:rPr lang="en-US" sz="1200" kern="1200" dirty="0">
                <a:solidFill>
                  <a:schemeClr val="tx1"/>
                </a:solidFill>
                <a:latin typeface="+mn-lt"/>
                <a:ea typeface="+mn-ea"/>
                <a:cs typeface="+mn-cs"/>
              </a:rPr>
              <a:t>http://ac.els-cdn.com/S2212095512000156/1-s2.0-S2212095512000156-main.pdf?_tid=4016e8ba-6d23-11e7-acd7-00000aab0f27&amp;acdnat=1500538562_577a23dc2b995aab224680d332d4c78e</a:t>
            </a:r>
            <a:endParaRPr lang="en-US" dirty="0"/>
          </a:p>
        </p:txBody>
      </p:sp>
      <p:sp>
        <p:nvSpPr>
          <p:cNvPr id="4" name="灯片编号占位符 3"/>
          <p:cNvSpPr>
            <a:spLocks noGrp="1"/>
          </p:cNvSpPr>
          <p:nvPr>
            <p:ph type="sldNum" sz="quarter" idx="10"/>
          </p:nvPr>
        </p:nvSpPr>
        <p:spPr/>
        <p:txBody>
          <a:bodyPr/>
          <a:lstStyle/>
          <a:p>
            <a:fld id="{9AE34789-AC90-4B74-A9BB-9A8DC2839A74}" type="slidenum">
              <a:rPr lang="en-US" smtClean="0"/>
              <a:t>5</a:t>
            </a:fld>
            <a:endParaRPr lang="en-US"/>
          </a:p>
        </p:txBody>
      </p:sp>
    </p:spTree>
    <p:extLst>
      <p:ext uri="{BB962C8B-B14F-4D97-AF65-F5344CB8AC3E}">
        <p14:creationId xmlns:p14="http://schemas.microsoft.com/office/powerpoint/2010/main" val="2561339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热浪期间：</a:t>
            </a:r>
            <a:r>
              <a:rPr lang="en-US" sz="1200" b="0" i="0" kern="1200" dirty="0" err="1">
                <a:solidFill>
                  <a:schemeClr val="tx1"/>
                </a:solidFill>
                <a:effectLst/>
                <a:latin typeface="+mn-lt"/>
                <a:ea typeface="+mn-ea"/>
                <a:cs typeface="+mn-cs"/>
              </a:rPr>
              <a:t>Baltimore,Maryland</a:t>
            </a:r>
            <a:r>
              <a:rPr lang="en-US" dirty="0"/>
              <a:t>  2008</a:t>
            </a:r>
          </a:p>
          <a:p>
            <a:r>
              <a:rPr lang="zh-CN" altLang="en-US" sz="1200" kern="1200" dirty="0">
                <a:solidFill>
                  <a:schemeClr val="tx1"/>
                </a:solidFill>
                <a:latin typeface="+mn-lt"/>
                <a:ea typeface="+mn-ea"/>
                <a:cs typeface="+mn-cs"/>
              </a:rPr>
              <a:t>原文链接：</a:t>
            </a:r>
            <a:br>
              <a:rPr lang="en-US" altLang="zh-CN" sz="1200" kern="1200" dirty="0">
                <a:solidFill>
                  <a:schemeClr val="tx1"/>
                </a:solidFill>
                <a:latin typeface="+mn-lt"/>
                <a:ea typeface="+mn-ea"/>
                <a:cs typeface="+mn-cs"/>
              </a:rPr>
            </a:br>
            <a:r>
              <a:rPr lang="en-US" sz="1200" kern="1200" dirty="0">
                <a:solidFill>
                  <a:schemeClr val="tx1"/>
                </a:solidFill>
                <a:latin typeface="+mn-lt"/>
                <a:ea typeface="+mn-ea"/>
                <a:cs typeface="+mn-cs"/>
              </a:rPr>
              <a:t>https://doi.org/10.1175/JAMC-D-13-02.1</a:t>
            </a:r>
          </a:p>
          <a:p>
            <a:r>
              <a:rPr lang="en-US" sz="1200" kern="1200" dirty="0">
                <a:solidFill>
                  <a:schemeClr val="tx1"/>
                </a:solidFill>
                <a:latin typeface="+mn-lt"/>
                <a:ea typeface="+mn-ea"/>
                <a:cs typeface="+mn-cs"/>
              </a:rPr>
              <a:t>http://journals.ametsoc.org/doi/pdf/10.1175/JAMC-D-13-02.1</a:t>
            </a:r>
            <a:endParaRPr lang="en-US" dirty="0"/>
          </a:p>
        </p:txBody>
      </p:sp>
      <p:sp>
        <p:nvSpPr>
          <p:cNvPr id="4" name="灯片编号占位符 3"/>
          <p:cNvSpPr>
            <a:spLocks noGrp="1"/>
          </p:cNvSpPr>
          <p:nvPr>
            <p:ph type="sldNum" sz="quarter" idx="10"/>
          </p:nvPr>
        </p:nvSpPr>
        <p:spPr/>
        <p:txBody>
          <a:bodyPr/>
          <a:lstStyle/>
          <a:p>
            <a:fld id="{9AE34789-AC90-4B74-A9BB-9A8DC2839A74}" type="slidenum">
              <a:rPr lang="en-US" smtClean="0"/>
              <a:t>6</a:t>
            </a:fld>
            <a:endParaRPr lang="en-US"/>
          </a:p>
        </p:txBody>
      </p:sp>
    </p:spTree>
    <p:extLst>
      <p:ext uri="{BB962C8B-B14F-4D97-AF65-F5344CB8AC3E}">
        <p14:creationId xmlns:p14="http://schemas.microsoft.com/office/powerpoint/2010/main" val="2530819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我国西南有全球最高的高原，东边有最大的海洋，季风气候显著。但它又不同于印度这样受热带季风影响的国家。印度夏季降水主要是由于西南气流爬升所致，而我国东部季风区以平原为主，暖湿气流要配合北方的冷空气才能形成降水。而所有的气候模式对中高纬度冷空气的预测都是一大难点。综合因素所致，我国气候可预报性相对更低，汛期气候预测难度更大。</a:t>
            </a:r>
          </a:p>
          <a:p>
            <a:endParaRPr lang="en-US" dirty="0"/>
          </a:p>
        </p:txBody>
      </p:sp>
      <p:sp>
        <p:nvSpPr>
          <p:cNvPr id="4" name="灯片编号占位符 3"/>
          <p:cNvSpPr>
            <a:spLocks noGrp="1"/>
          </p:cNvSpPr>
          <p:nvPr>
            <p:ph type="sldNum" sz="quarter" idx="10"/>
          </p:nvPr>
        </p:nvSpPr>
        <p:spPr/>
        <p:txBody>
          <a:bodyPr/>
          <a:lstStyle/>
          <a:p>
            <a:fld id="{9AE34789-AC90-4B74-A9BB-9A8DC2839A74}" type="slidenum">
              <a:rPr lang="en-US" smtClean="0"/>
              <a:t>7</a:t>
            </a:fld>
            <a:endParaRPr lang="en-US"/>
          </a:p>
        </p:txBody>
      </p:sp>
    </p:spTree>
    <p:extLst>
      <p:ext uri="{BB962C8B-B14F-4D97-AF65-F5344CB8AC3E}">
        <p14:creationId xmlns:p14="http://schemas.microsoft.com/office/powerpoint/2010/main" val="1545380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AE34789-AC90-4B74-A9BB-9A8DC2839A74}" type="slidenum">
              <a:rPr lang="en-US" smtClean="0"/>
              <a:t>8</a:t>
            </a:fld>
            <a:endParaRPr lang="en-US"/>
          </a:p>
        </p:txBody>
      </p:sp>
    </p:spTree>
    <p:extLst>
      <p:ext uri="{BB962C8B-B14F-4D97-AF65-F5344CB8AC3E}">
        <p14:creationId xmlns:p14="http://schemas.microsoft.com/office/powerpoint/2010/main" val="2585619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mn-lt"/>
                <a:ea typeface="+mn-ea"/>
                <a:cs typeface="+mn-cs"/>
              </a:rPr>
              <a:t>参考文献链接：</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http://dx.doi.org/10.2134/jeq2015.11.0567</a:t>
            </a:r>
            <a:endParaRPr lang="en-US" dirty="0"/>
          </a:p>
        </p:txBody>
      </p:sp>
      <p:sp>
        <p:nvSpPr>
          <p:cNvPr id="4" name="灯片编号占位符 3"/>
          <p:cNvSpPr>
            <a:spLocks noGrp="1"/>
          </p:cNvSpPr>
          <p:nvPr>
            <p:ph type="sldNum" sz="quarter" idx="10"/>
          </p:nvPr>
        </p:nvSpPr>
        <p:spPr/>
        <p:txBody>
          <a:bodyPr/>
          <a:lstStyle/>
          <a:p>
            <a:fld id="{9AE34789-AC90-4B74-A9BB-9A8DC2839A74}" type="slidenum">
              <a:rPr lang="en-US" smtClean="0"/>
              <a:t>10</a:t>
            </a:fld>
            <a:endParaRPr lang="en-US"/>
          </a:p>
        </p:txBody>
      </p:sp>
    </p:spTree>
    <p:extLst>
      <p:ext uri="{BB962C8B-B14F-4D97-AF65-F5344CB8AC3E}">
        <p14:creationId xmlns:p14="http://schemas.microsoft.com/office/powerpoint/2010/main" val="3999483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9AE34789-AC90-4B74-A9BB-9A8DC2839A74}" type="slidenum">
              <a:rPr lang="en-US" smtClean="0"/>
              <a:t>11</a:t>
            </a:fld>
            <a:endParaRPr lang="en-US"/>
          </a:p>
        </p:txBody>
      </p:sp>
    </p:spTree>
    <p:extLst>
      <p:ext uri="{BB962C8B-B14F-4D97-AF65-F5344CB8AC3E}">
        <p14:creationId xmlns:p14="http://schemas.microsoft.com/office/powerpoint/2010/main" val="407925934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2.jpe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2.jpeg"/></Relationships>
</file>

<file path=ppt/slideLayouts/_rels/slideLayout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4.png"/><Relationship Id="rId5" Type="http://schemas.microsoft.com/office/2007/relationships/hdphoto" Target="../media/hdphoto3.wdp"/><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jpe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1">
    <p:bg>
      <p:bgPr>
        <a:solidFill>
          <a:schemeClr val="bg1"/>
        </a:solidFill>
        <a:effectLst/>
      </p:bgPr>
    </p:bg>
    <p:spTree>
      <p:nvGrpSpPr>
        <p:cNvPr id="1" name=""/>
        <p:cNvGrpSpPr/>
        <p:nvPr/>
      </p:nvGrpSpPr>
      <p:grpSpPr>
        <a:xfrm>
          <a:off x="0" y="0"/>
          <a:ext cx="0" cy="0"/>
          <a:chOff x="0" y="0"/>
          <a:chExt cx="0" cy="0"/>
        </a:xfrm>
      </p:grpSpPr>
      <p:pic>
        <p:nvPicPr>
          <p:cNvPr id="6145" name="图片 6144"/>
          <p:cNvPicPr>
            <a:picLocks noChangeAspect="1"/>
          </p:cNvPicPr>
          <p:nvPr userDrawn="1"/>
        </p:nvPicPr>
        <p:blipFill>
          <a:blip r:embed="rId2">
            <a:duotone>
              <a:schemeClr val="accent3">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contrast="11000"/>
                    </a14:imgEffect>
                  </a14:imgLayer>
                </a14:imgProps>
              </a:ext>
              <a:ext uri="{28A0092B-C50C-407E-A947-70E740481C1C}">
                <a14:useLocalDpi xmlns:a14="http://schemas.microsoft.com/office/drawing/2010/main" val="0"/>
              </a:ext>
            </a:extLst>
          </a:blip>
          <a:stretch>
            <a:fillRect/>
          </a:stretch>
        </p:blipFill>
        <p:spPr>
          <a:xfrm>
            <a:off x="2" y="0"/>
            <a:ext cx="12191999" cy="4178300"/>
          </a:xfrm>
          <a:prstGeom prst="rect">
            <a:avLst/>
          </a:prstGeom>
        </p:spPr>
      </p:pic>
      <p:sp>
        <p:nvSpPr>
          <p:cNvPr id="47" name="矩形 46"/>
          <p:cNvSpPr/>
          <p:nvPr userDrawn="1"/>
        </p:nvSpPr>
        <p:spPr>
          <a:xfrm>
            <a:off x="0" y="-4870"/>
            <a:ext cx="12192000" cy="4140224"/>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日期占位符 3"/>
          <p:cNvSpPr>
            <a:spLocks noGrp="1"/>
          </p:cNvSpPr>
          <p:nvPr>
            <p:ph type="dt" sz="half" idx="10"/>
          </p:nvPr>
        </p:nvSpPr>
        <p:spPr>
          <a:xfrm>
            <a:off x="838200" y="6492540"/>
            <a:ext cx="2743200" cy="365125"/>
          </a:xfrm>
        </p:spPr>
        <p:txBody>
          <a:bodyPr/>
          <a:lstStyle>
            <a:lvl1pPr>
              <a:defRPr>
                <a:solidFill>
                  <a:schemeClr val="tx1"/>
                </a:solidFill>
              </a:defRPr>
            </a:lvl1pPr>
          </a:lstStyle>
          <a:p>
            <a:fld id="{365F5F68-68D4-4EB0-A157-8DB9D5315B92}" type="datetime1">
              <a:rPr lang="en-US" smtClean="0"/>
              <a:t>11/23/2017</a:t>
            </a:fld>
            <a:endParaRPr lang="en-US"/>
          </a:p>
        </p:txBody>
      </p:sp>
      <p:sp>
        <p:nvSpPr>
          <p:cNvPr id="5" name="页脚占位符 4"/>
          <p:cNvSpPr>
            <a:spLocks noGrp="1"/>
          </p:cNvSpPr>
          <p:nvPr>
            <p:ph type="ftr" sz="quarter" idx="11"/>
          </p:nvPr>
        </p:nvSpPr>
        <p:spPr>
          <a:xfrm>
            <a:off x="4038600" y="6492540"/>
            <a:ext cx="4114800" cy="365125"/>
          </a:xfrm>
        </p:spPr>
        <p:txBody>
          <a:bodyPr/>
          <a:lstStyle>
            <a:lvl1pPr>
              <a:defRPr>
                <a:solidFill>
                  <a:schemeClr val="tx1"/>
                </a:solidFill>
              </a:defRPr>
            </a:lvl1pPr>
          </a:lstStyle>
          <a:p>
            <a:endParaRPr lang="en-US"/>
          </a:p>
        </p:txBody>
      </p:sp>
      <p:sp>
        <p:nvSpPr>
          <p:cNvPr id="6" name="灯片编号占位符 5"/>
          <p:cNvSpPr>
            <a:spLocks noGrp="1"/>
          </p:cNvSpPr>
          <p:nvPr>
            <p:ph type="sldNum" sz="quarter" idx="12"/>
          </p:nvPr>
        </p:nvSpPr>
        <p:spPr>
          <a:xfrm>
            <a:off x="8610600" y="6492540"/>
            <a:ext cx="2743200" cy="365125"/>
          </a:xfrm>
        </p:spPr>
        <p:txBody>
          <a:bodyPr/>
          <a:lstStyle>
            <a:lvl1pPr>
              <a:defRPr>
                <a:solidFill>
                  <a:schemeClr val="tx1"/>
                </a:solidFill>
              </a:defRPr>
            </a:lvl1pPr>
          </a:lstStyle>
          <a:p>
            <a:fld id="{833FA12E-B5B5-4348-B34B-2EB182552C31}" type="slidenum">
              <a:rPr lang="en-US" smtClean="0"/>
              <a:pPr/>
              <a:t>‹#›</a:t>
            </a:fld>
            <a:endParaRPr lang="en-US"/>
          </a:p>
        </p:txBody>
      </p:sp>
      <p:grpSp>
        <p:nvGrpSpPr>
          <p:cNvPr id="7" name="组合 6"/>
          <p:cNvGrpSpPr/>
          <p:nvPr userDrawn="1"/>
        </p:nvGrpSpPr>
        <p:grpSpPr>
          <a:xfrm>
            <a:off x="753765" y="5185954"/>
            <a:ext cx="10904834" cy="1412241"/>
            <a:chOff x="1094233" y="5230729"/>
            <a:chExt cx="10904834" cy="1412241"/>
          </a:xfrm>
        </p:grpSpPr>
        <p:pic>
          <p:nvPicPr>
            <p:cNvPr id="20" name="Picture 13"/>
            <p:cNvPicPr>
              <a:picLocks noChangeAspect="1"/>
            </p:cNvPicPr>
            <p:nvPr userDrawn="1"/>
          </p:nvPicPr>
          <p:blipFill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1588" t="3327" r="3913" b="60167"/>
            <a:stretch/>
          </p:blipFill>
          <p:spPr>
            <a:xfrm>
              <a:off x="4516090" y="5230729"/>
              <a:ext cx="3159820" cy="1134294"/>
            </a:xfrm>
            <a:prstGeom prst="rect">
              <a:avLst/>
            </a:prstGeom>
            <a:noFill/>
          </p:spPr>
        </p:pic>
        <p:pic>
          <p:nvPicPr>
            <p:cNvPr id="21" name="Picture 2"/>
            <p:cNvPicPr>
              <a:picLocks noChangeAspect="1" noChangeArrowheads="1"/>
            </p:cNvPicPr>
            <p:nvPr userDrawn="1"/>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094233" y="5660986"/>
              <a:ext cx="2743200" cy="704037"/>
            </a:xfrm>
            <a:prstGeom prst="rect">
              <a:avLst/>
            </a:prstGeom>
            <a:noFill/>
            <a:ln>
              <a:noFill/>
            </a:ln>
            <a:effectLst/>
            <a:extLst/>
          </p:spPr>
        </p:pic>
        <p:sp>
          <p:nvSpPr>
            <p:cNvPr id="27" name="文本框 26"/>
            <p:cNvSpPr txBox="1"/>
            <p:nvPr userDrawn="1"/>
          </p:nvSpPr>
          <p:spPr>
            <a:xfrm>
              <a:off x="9220199" y="5674450"/>
              <a:ext cx="2778868" cy="677108"/>
            </a:xfrm>
            <a:prstGeom prst="rect">
              <a:avLst/>
            </a:prstGeom>
            <a:noFill/>
          </p:spPr>
          <p:txBody>
            <a:bodyPr wrap="square" rtlCol="0">
              <a:spAutoFit/>
            </a:bodyPr>
            <a:lstStyle/>
            <a:p>
              <a:r>
                <a:rPr lang="zh-CN" altLang="en-US" sz="2000" b="0" dirty="0">
                  <a:solidFill>
                    <a:schemeClr val="accent1">
                      <a:lumMod val="75000"/>
                    </a:schemeClr>
                  </a:solidFill>
                  <a:effectLst/>
                  <a:latin typeface="方正姚体" panose="02010601030101010101" pitchFamily="2" charset="-122"/>
                  <a:ea typeface="方正姚体" panose="02010601030101010101" pitchFamily="2" charset="-122"/>
                </a:rPr>
                <a:t>机械与能源工程学院</a:t>
              </a:r>
              <a:endParaRPr lang="en-US" sz="2000" b="0" dirty="0">
                <a:solidFill>
                  <a:schemeClr val="accent1">
                    <a:lumMod val="75000"/>
                  </a:schemeClr>
                </a:solidFill>
                <a:effectLst/>
              </a:endParaRPr>
            </a:p>
            <a:p>
              <a:r>
                <a:rPr lang="en-US" altLang="zh-CN" sz="1800" b="0" dirty="0">
                  <a:solidFill>
                    <a:schemeClr val="accent1">
                      <a:lumMod val="75000"/>
                    </a:schemeClr>
                  </a:solidFill>
                  <a:effectLst/>
                  <a:latin typeface="Agency FB" panose="020B0503020202020204" pitchFamily="34" charset="0"/>
                  <a:ea typeface="Verdana" panose="020B0604030504040204" pitchFamily="34" charset="0"/>
                  <a:cs typeface="Verdana" panose="020B0604030504040204" pitchFamily="34" charset="0"/>
                </a:rPr>
                <a:t>School of Mechanical Engineering</a:t>
              </a:r>
              <a:endParaRPr lang="en-US" sz="1800" b="0" dirty="0">
                <a:solidFill>
                  <a:schemeClr val="accent1">
                    <a:lumMod val="75000"/>
                  </a:schemeClr>
                </a:solidFill>
                <a:effectLst/>
                <a:latin typeface="Agency FB" panose="020B0503020202020204" pitchFamily="34" charset="0"/>
                <a:ea typeface="Verdana" panose="020B0604030504040204" pitchFamily="34" charset="0"/>
                <a:cs typeface="Verdana" panose="020B0604030504040204" pitchFamily="34" charset="0"/>
              </a:endParaRPr>
            </a:p>
          </p:txBody>
        </p:sp>
        <p:pic>
          <p:nvPicPr>
            <p:cNvPr id="6150" name="图片 6149"/>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7602518" y="5386481"/>
              <a:ext cx="2262947" cy="1256489"/>
            </a:xfrm>
            <a:prstGeom prst="rect">
              <a:avLst/>
            </a:prstGeom>
            <a:noFill/>
          </p:spPr>
        </p:pic>
      </p:grpSp>
      <p:sp>
        <p:nvSpPr>
          <p:cNvPr id="6148" name="矩形 6147"/>
          <p:cNvSpPr/>
          <p:nvPr userDrawn="1"/>
        </p:nvSpPr>
        <p:spPr>
          <a:xfrm>
            <a:off x="1681004" y="2333217"/>
            <a:ext cx="10510996" cy="2679700"/>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 name="直接连接符 40"/>
          <p:cNvCxnSpPr>
            <a:cxnSpLocks/>
          </p:cNvCxnSpPr>
          <p:nvPr userDrawn="1"/>
        </p:nvCxnSpPr>
        <p:spPr>
          <a:xfrm flipV="1">
            <a:off x="4338536" y="106293"/>
            <a:ext cx="7853464" cy="1166077"/>
          </a:xfrm>
          <a:prstGeom prst="line">
            <a:avLst/>
          </a:prstGeom>
          <a:ln w="28575">
            <a:gradFill>
              <a:gsLst>
                <a:gs pos="5479">
                  <a:schemeClr val="bg1">
                    <a:lumMod val="85000"/>
                  </a:schemeClr>
                </a:gs>
                <a:gs pos="22000">
                  <a:srgbClr val="C00000">
                    <a:alpha val="14000"/>
                  </a:srgbClr>
                </a:gs>
                <a:gs pos="40000">
                  <a:schemeClr val="accent5">
                    <a:lumMod val="75000"/>
                    <a:alpha val="34000"/>
                  </a:schemeClr>
                </a:gs>
                <a:gs pos="83000">
                  <a:srgbClr val="002060">
                    <a:alpha val="6500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6158" name="矩形 6157"/>
          <p:cNvSpPr/>
          <p:nvPr userDrawn="1"/>
        </p:nvSpPr>
        <p:spPr>
          <a:xfrm>
            <a:off x="0" y="2652117"/>
            <a:ext cx="12192000" cy="238788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标题 1"/>
          <p:cNvSpPr>
            <a:spLocks noGrp="1"/>
          </p:cNvSpPr>
          <p:nvPr userDrawn="1">
            <p:ph type="title"/>
          </p:nvPr>
        </p:nvSpPr>
        <p:spPr>
          <a:xfrm>
            <a:off x="838200" y="989595"/>
            <a:ext cx="10515600" cy="2852737"/>
          </a:xfrm>
        </p:spPr>
        <p:txBody>
          <a:bodyPr anchor="b"/>
          <a:lstStyle>
            <a:lvl1pPr>
              <a:defRPr sz="6000" b="0" cap="none" spc="0">
                <a:ln w="0"/>
                <a:solidFill>
                  <a:schemeClr val="bg1"/>
                </a:solidFill>
                <a:effectLst>
                  <a:outerShdw blurRad="38100" dist="19050" dir="2700000" algn="tl" rotWithShape="0">
                    <a:schemeClr val="dk1">
                      <a:alpha val="40000"/>
                    </a:schemeClr>
                  </a:outerShdw>
                </a:effectLst>
              </a:defRPr>
            </a:lvl1pPr>
          </a:lstStyle>
          <a:p>
            <a:r>
              <a:rPr lang="zh-CN" altLang="en-US" dirty="0"/>
              <a:t>单击此处编辑母版标题样式</a:t>
            </a:r>
            <a:endParaRPr lang="en-US" dirty="0"/>
          </a:p>
        </p:txBody>
      </p:sp>
      <p:sp>
        <p:nvSpPr>
          <p:cNvPr id="57" name="文本占位符 2"/>
          <p:cNvSpPr>
            <a:spLocks noGrp="1"/>
          </p:cNvSpPr>
          <p:nvPr userDrawn="1">
            <p:ph type="body" idx="1"/>
          </p:nvPr>
        </p:nvSpPr>
        <p:spPr>
          <a:xfrm>
            <a:off x="838200" y="3867645"/>
            <a:ext cx="10515600" cy="746611"/>
          </a:xfrm>
        </p:spPr>
        <p:txBody>
          <a:bodyPr/>
          <a:lstStyle>
            <a:lvl1pPr marL="0" indent="0">
              <a:buNone/>
              <a:defRPr sz="2400">
                <a:solidFill>
                  <a:schemeClr val="bg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dirty="0"/>
              <a:t>编辑母版文本样式</a:t>
            </a:r>
          </a:p>
          <a:p>
            <a:pPr lvl="0"/>
            <a:endParaRPr lang="zh-CN" altLang="en-US" dirty="0"/>
          </a:p>
        </p:txBody>
      </p:sp>
    </p:spTree>
    <p:extLst>
      <p:ext uri="{BB962C8B-B14F-4D97-AF65-F5344CB8AC3E}">
        <p14:creationId xmlns:p14="http://schemas.microsoft.com/office/powerpoint/2010/main" val="42743268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标题5">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lvl1pPr>
              <a:defRPr>
                <a:solidFill>
                  <a:schemeClr val="tx1"/>
                </a:solidFill>
              </a:defRPr>
            </a:lvl1pPr>
          </a:lstStyle>
          <a:p>
            <a:fld id="{86E28055-1829-4E3B-9ED3-C44A6BC9393D}" type="datetime1">
              <a:rPr lang="en-US" smtClean="0"/>
              <a:t>11/23/2017</a:t>
            </a:fld>
            <a:endParaRPr lang="en-US"/>
          </a:p>
        </p:txBody>
      </p:sp>
      <p:sp>
        <p:nvSpPr>
          <p:cNvPr id="5" name="页脚占位符 4"/>
          <p:cNvSpPr>
            <a:spLocks noGrp="1"/>
          </p:cNvSpPr>
          <p:nvPr>
            <p:ph type="ftr" sz="quarter" idx="11"/>
          </p:nvPr>
        </p:nvSpPr>
        <p:spPr/>
        <p:txBody>
          <a:bodyPr/>
          <a:lstStyle>
            <a:lvl1pPr>
              <a:defRPr>
                <a:solidFill>
                  <a:schemeClr val="tx1"/>
                </a:solidFill>
              </a:defRPr>
            </a:lvl1pPr>
          </a:lstStyle>
          <a:p>
            <a:endParaRPr lang="en-US"/>
          </a:p>
        </p:txBody>
      </p:sp>
      <p:sp>
        <p:nvSpPr>
          <p:cNvPr id="6" name="灯片编号占位符 5"/>
          <p:cNvSpPr>
            <a:spLocks noGrp="1"/>
          </p:cNvSpPr>
          <p:nvPr>
            <p:ph type="sldNum" sz="quarter" idx="12"/>
          </p:nvPr>
        </p:nvSpPr>
        <p:spPr/>
        <p:txBody>
          <a:bodyPr/>
          <a:lstStyle>
            <a:lvl1pPr>
              <a:defRPr>
                <a:solidFill>
                  <a:schemeClr val="tx1"/>
                </a:solidFill>
              </a:defRPr>
            </a:lvl1pPr>
          </a:lstStyle>
          <a:p>
            <a:fld id="{833FA12E-B5B5-4348-B34B-2EB182552C31}" type="slidenum">
              <a:rPr lang="en-US" smtClean="0"/>
              <a:pPr/>
              <a:t>‹#›</a:t>
            </a:fld>
            <a:endParaRPr lang="en-US"/>
          </a:p>
        </p:txBody>
      </p:sp>
      <p:sp>
        <p:nvSpPr>
          <p:cNvPr id="17" name="标题 1"/>
          <p:cNvSpPr>
            <a:spLocks noGrp="1"/>
          </p:cNvSpPr>
          <p:nvPr>
            <p:ph type="title"/>
          </p:nvPr>
        </p:nvSpPr>
        <p:spPr>
          <a:xfrm>
            <a:off x="838200" y="1232784"/>
            <a:ext cx="10515600" cy="2852737"/>
          </a:xfrm>
        </p:spPr>
        <p:txBody>
          <a:bodyPr anchor="b"/>
          <a:lstStyle>
            <a:lvl1pPr>
              <a:defRPr sz="6000" b="0" cap="none" spc="0">
                <a:ln w="0"/>
                <a:solidFill>
                  <a:schemeClr val="tx1"/>
                </a:solidFill>
                <a:effectLst>
                  <a:outerShdw blurRad="38100" dist="19050" dir="2700000" algn="tl" rotWithShape="0">
                    <a:schemeClr val="dk1">
                      <a:alpha val="40000"/>
                    </a:schemeClr>
                  </a:outerShdw>
                </a:effectLst>
              </a:defRPr>
            </a:lvl1pPr>
          </a:lstStyle>
          <a:p>
            <a:r>
              <a:rPr lang="zh-CN" altLang="en-US" dirty="0"/>
              <a:t>单击此处编辑母版标题样式</a:t>
            </a:r>
            <a:endParaRPr lang="en-US" dirty="0"/>
          </a:p>
        </p:txBody>
      </p:sp>
      <p:sp>
        <p:nvSpPr>
          <p:cNvPr id="18" name="文本占位符 2"/>
          <p:cNvSpPr>
            <a:spLocks noGrp="1"/>
          </p:cNvSpPr>
          <p:nvPr>
            <p:ph type="body" idx="1"/>
          </p:nvPr>
        </p:nvSpPr>
        <p:spPr>
          <a:xfrm>
            <a:off x="838200" y="4110834"/>
            <a:ext cx="10515600" cy="746611"/>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dirty="0"/>
              <a:t>编辑母版文本样式</a:t>
            </a:r>
          </a:p>
          <a:p>
            <a:pPr lvl="0"/>
            <a:endParaRPr lang="zh-CN" altLang="en-US" dirty="0"/>
          </a:p>
        </p:txBody>
      </p:sp>
      <p:sp>
        <p:nvSpPr>
          <p:cNvPr id="21" name="矩形 20"/>
          <p:cNvSpPr/>
          <p:nvPr userDrawn="1"/>
        </p:nvSpPr>
        <p:spPr>
          <a:xfrm>
            <a:off x="0" y="847502"/>
            <a:ext cx="4898570" cy="870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矩形 21"/>
          <p:cNvSpPr/>
          <p:nvPr userDrawn="1"/>
        </p:nvSpPr>
        <p:spPr>
          <a:xfrm>
            <a:off x="7293430" y="847502"/>
            <a:ext cx="4898570" cy="870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8"/>
          <p:cNvSpPr/>
          <p:nvPr userDrawn="1"/>
        </p:nvSpPr>
        <p:spPr>
          <a:xfrm flipV="1">
            <a:off x="0" y="6235147"/>
            <a:ext cx="12192000" cy="622853"/>
          </a:xfrm>
          <a:prstGeom prst="rect">
            <a:avLst/>
          </a:prstGeom>
          <a:gradFill flip="none" rotWithShape="1">
            <a:gsLst>
              <a:gs pos="0">
                <a:srgbClr val="002060"/>
              </a:gs>
              <a:gs pos="52000">
                <a:schemeClr val="accent1">
                  <a:lumMod val="75000"/>
                </a:schemeClr>
              </a:gs>
              <a:gs pos="100000">
                <a:schemeClr val="bg1">
                  <a:lumMod val="95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标题 1"/>
          <p:cNvSpPr txBox="1">
            <a:spLocks/>
          </p:cNvSpPr>
          <p:nvPr userDrawn="1"/>
        </p:nvSpPr>
        <p:spPr>
          <a:xfrm>
            <a:off x="838200" y="6205286"/>
            <a:ext cx="6661826" cy="704374"/>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3200" b="1" kern="1200">
                <a:solidFill>
                  <a:schemeClr val="bg1"/>
                </a:solidFill>
                <a:latin typeface="微软雅黑" panose="020B0503020204020204" pitchFamily="34" charset="-122"/>
                <a:ea typeface="微软雅黑" panose="020B0503020204020204" pitchFamily="34" charset="-122"/>
                <a:cs typeface="+mj-cs"/>
              </a:defRPr>
            </a:lvl1pPr>
          </a:lstStyle>
          <a:p>
            <a:r>
              <a:rPr lang="zh-CN" altLang="en-US"/>
              <a:t>单击</a:t>
            </a:r>
            <a:r>
              <a:rPr lang="zh-CN" altLang="en-US" dirty="0"/>
              <a:t>此处编辑母版标题样式</a:t>
            </a:r>
            <a:endParaRPr lang="en-US" dirty="0"/>
          </a:p>
        </p:txBody>
      </p:sp>
    </p:spTree>
    <p:extLst>
      <p:ext uri="{BB962C8B-B14F-4D97-AF65-F5344CB8AC3E}">
        <p14:creationId xmlns:p14="http://schemas.microsoft.com/office/powerpoint/2010/main" val="2999214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1" name="矩形 20"/>
          <p:cNvSpPr/>
          <p:nvPr userDrawn="1"/>
        </p:nvSpPr>
        <p:spPr>
          <a:xfrm flipV="1">
            <a:off x="0" y="6235147"/>
            <a:ext cx="12192000" cy="622853"/>
          </a:xfrm>
          <a:prstGeom prst="rect">
            <a:avLst/>
          </a:prstGeom>
          <a:gradFill flip="none" rotWithShape="1">
            <a:gsLst>
              <a:gs pos="0">
                <a:srgbClr val="002060"/>
              </a:gs>
              <a:gs pos="52000">
                <a:schemeClr val="accent1">
                  <a:lumMod val="75000"/>
                </a:schemeClr>
              </a:gs>
              <a:gs pos="100000">
                <a:schemeClr val="bg1">
                  <a:lumMod val="95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日期占位符 3"/>
          <p:cNvSpPr>
            <a:spLocks noGrp="1"/>
          </p:cNvSpPr>
          <p:nvPr>
            <p:ph type="dt" sz="half" idx="10"/>
          </p:nvPr>
        </p:nvSpPr>
        <p:spPr/>
        <p:txBody>
          <a:bodyPr/>
          <a:lstStyle>
            <a:lvl1pPr>
              <a:defRPr>
                <a:solidFill>
                  <a:schemeClr val="tx1"/>
                </a:solidFill>
              </a:defRPr>
            </a:lvl1pPr>
          </a:lstStyle>
          <a:p>
            <a:fld id="{86E28055-1829-4E3B-9ED3-C44A6BC9393D}" type="datetime1">
              <a:rPr lang="en-US" smtClean="0"/>
              <a:t>11/23/2017</a:t>
            </a:fld>
            <a:endParaRPr lang="en-US"/>
          </a:p>
        </p:txBody>
      </p:sp>
      <p:sp>
        <p:nvSpPr>
          <p:cNvPr id="5" name="页脚占位符 4"/>
          <p:cNvSpPr>
            <a:spLocks noGrp="1"/>
          </p:cNvSpPr>
          <p:nvPr>
            <p:ph type="ftr" sz="quarter" idx="11"/>
          </p:nvPr>
        </p:nvSpPr>
        <p:spPr/>
        <p:txBody>
          <a:bodyPr/>
          <a:lstStyle>
            <a:lvl1pPr>
              <a:defRPr>
                <a:solidFill>
                  <a:schemeClr val="tx1"/>
                </a:solidFill>
              </a:defRPr>
            </a:lvl1pPr>
          </a:lstStyle>
          <a:p>
            <a:endParaRPr lang="en-US"/>
          </a:p>
        </p:txBody>
      </p:sp>
      <p:sp>
        <p:nvSpPr>
          <p:cNvPr id="6" name="灯片编号占位符 5"/>
          <p:cNvSpPr>
            <a:spLocks noGrp="1"/>
          </p:cNvSpPr>
          <p:nvPr>
            <p:ph type="sldNum" sz="quarter" idx="12"/>
          </p:nvPr>
        </p:nvSpPr>
        <p:spPr/>
        <p:txBody>
          <a:bodyPr/>
          <a:lstStyle>
            <a:lvl1pPr>
              <a:defRPr>
                <a:solidFill>
                  <a:schemeClr val="tx1"/>
                </a:solidFill>
              </a:defRPr>
            </a:lvl1pPr>
          </a:lstStyle>
          <a:p>
            <a:fld id="{833FA12E-B5B5-4348-B34B-2EB182552C31}" type="slidenum">
              <a:rPr lang="en-US" smtClean="0"/>
              <a:pPr/>
              <a:t>‹#›</a:t>
            </a:fld>
            <a:endParaRPr lang="en-US"/>
          </a:p>
        </p:txBody>
      </p:sp>
      <p:pic>
        <p:nvPicPr>
          <p:cNvPr id="13" name="图片 12"/>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126863" y="6279615"/>
            <a:ext cx="524606" cy="526990"/>
          </a:xfrm>
          <a:prstGeom prst="rect">
            <a:avLst/>
          </a:prstGeom>
        </p:spPr>
      </p:pic>
      <p:sp>
        <p:nvSpPr>
          <p:cNvPr id="20" name="内容占位符 2"/>
          <p:cNvSpPr>
            <a:spLocks noGrp="1"/>
          </p:cNvSpPr>
          <p:nvPr>
            <p:ph idx="1"/>
          </p:nvPr>
        </p:nvSpPr>
        <p:spPr>
          <a:xfrm>
            <a:off x="843875" y="1447665"/>
            <a:ext cx="10515600" cy="4351338"/>
          </a:xfrm>
        </p:spPr>
        <p:txBody>
          <a:bodyPr>
            <a:normAutofit/>
          </a:bodyPr>
          <a:lstStyle>
            <a:lvl1pPr marL="228594" indent="-228594">
              <a:buClr>
                <a:srgbClr val="C00000"/>
              </a:buClr>
              <a:buFont typeface="Wingdings" panose="05000000000000000000" pitchFamily="2" charset="2"/>
              <a:buChar char="§"/>
              <a:defRPr sz="2800">
                <a:latin typeface="微软雅黑" panose="020B0503020204020204" pitchFamily="34" charset="-122"/>
                <a:ea typeface="微软雅黑" panose="020B0503020204020204" pitchFamily="34" charset="-122"/>
              </a:defRPr>
            </a:lvl1pPr>
            <a:lvl2pPr marL="800089" indent="-342900">
              <a:buClr>
                <a:srgbClr val="C00000"/>
              </a:buClr>
              <a:buFont typeface="Wingdings" panose="05000000000000000000" pitchFamily="2" charset="2"/>
              <a:buChar char="§"/>
              <a:defRPr sz="2800">
                <a:latin typeface="微软雅黑" panose="020B0503020204020204" pitchFamily="34" charset="-122"/>
                <a:ea typeface="微软雅黑" panose="020B0503020204020204" pitchFamily="34" charset="-122"/>
              </a:defRPr>
            </a:lvl2pPr>
            <a:lvl3pPr>
              <a:defRPr sz="2400">
                <a:latin typeface="微软雅黑" panose="020B0503020204020204" pitchFamily="34" charset="-122"/>
                <a:ea typeface="微软雅黑" panose="020B0503020204020204" pitchFamily="34" charset="-122"/>
              </a:defRPr>
            </a:lvl3pPr>
            <a:lvl4pPr>
              <a:defRPr sz="2000">
                <a:latin typeface="微软雅黑" panose="020B0503020204020204" pitchFamily="34" charset="-122"/>
                <a:ea typeface="微软雅黑" panose="020B0503020204020204" pitchFamily="34" charset="-122"/>
              </a:defRPr>
            </a:lvl4pPr>
            <a:lvl5pPr>
              <a:defRPr sz="2000">
                <a:latin typeface="微软雅黑" panose="020B0503020204020204" pitchFamily="34" charset="-122"/>
                <a:ea typeface="微软雅黑" panose="020B0503020204020204" pitchFamily="34" charset="-122"/>
              </a:defRPr>
            </a:lvl5pPr>
          </a:lstStyle>
          <a:p>
            <a:pPr lvl="0"/>
            <a:r>
              <a:rPr lang="zh-CN" altLang="en-US" dirty="0"/>
              <a:t>编辑母版文本样</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29" name="矩形: 圆顶角 28"/>
          <p:cNvSpPr/>
          <p:nvPr userDrawn="1"/>
        </p:nvSpPr>
        <p:spPr>
          <a:xfrm>
            <a:off x="693754" y="106545"/>
            <a:ext cx="2536371" cy="502443"/>
          </a:xfrm>
          <a:prstGeom prst="round2SameRect">
            <a:avLst/>
          </a:prstGeom>
          <a:solidFill>
            <a:srgbClr val="C000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矩形 29"/>
          <p:cNvSpPr/>
          <p:nvPr userDrawn="1"/>
        </p:nvSpPr>
        <p:spPr>
          <a:xfrm>
            <a:off x="0" y="608988"/>
            <a:ext cx="12192000" cy="65315"/>
          </a:xfrm>
          <a:prstGeom prst="rect">
            <a:avLst/>
          </a:prstGeom>
          <a:solidFill>
            <a:srgbClr val="C000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标题 1"/>
          <p:cNvSpPr>
            <a:spLocks noGrp="1"/>
          </p:cNvSpPr>
          <p:nvPr>
            <p:ph type="title"/>
          </p:nvPr>
        </p:nvSpPr>
        <p:spPr>
          <a:xfrm>
            <a:off x="838200" y="6205286"/>
            <a:ext cx="6661826" cy="704374"/>
          </a:xfrm>
        </p:spPr>
        <p:txBody>
          <a:bodyPr>
            <a:noAutofit/>
          </a:bodyP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
        <p:nvSpPr>
          <p:cNvPr id="41" name="矩形: 圆顶角 40"/>
          <p:cNvSpPr/>
          <p:nvPr userDrawn="1"/>
        </p:nvSpPr>
        <p:spPr>
          <a:xfrm>
            <a:off x="3581400" y="106544"/>
            <a:ext cx="2536371" cy="502443"/>
          </a:xfrm>
          <a:prstGeom prst="round2Same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矩形: 圆顶角 41"/>
          <p:cNvSpPr/>
          <p:nvPr userDrawn="1"/>
        </p:nvSpPr>
        <p:spPr>
          <a:xfrm>
            <a:off x="6469046" y="106544"/>
            <a:ext cx="2536371" cy="502443"/>
          </a:xfrm>
          <a:prstGeom prst="round2Same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矩形: 圆顶角 42"/>
          <p:cNvSpPr/>
          <p:nvPr userDrawn="1"/>
        </p:nvSpPr>
        <p:spPr>
          <a:xfrm>
            <a:off x="9356692" y="106544"/>
            <a:ext cx="2536371" cy="502443"/>
          </a:xfrm>
          <a:prstGeom prst="round2Same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3331830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sp>
        <p:nvSpPr>
          <p:cNvPr id="21" name="矩形 20"/>
          <p:cNvSpPr/>
          <p:nvPr userDrawn="1"/>
        </p:nvSpPr>
        <p:spPr>
          <a:xfrm flipV="1">
            <a:off x="0" y="6235147"/>
            <a:ext cx="12192000" cy="622853"/>
          </a:xfrm>
          <a:prstGeom prst="rect">
            <a:avLst/>
          </a:prstGeom>
          <a:gradFill flip="none" rotWithShape="1">
            <a:gsLst>
              <a:gs pos="0">
                <a:srgbClr val="002060"/>
              </a:gs>
              <a:gs pos="52000">
                <a:schemeClr val="accent1">
                  <a:lumMod val="75000"/>
                </a:schemeClr>
              </a:gs>
              <a:gs pos="100000">
                <a:schemeClr val="bg1">
                  <a:lumMod val="95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日期占位符 3"/>
          <p:cNvSpPr>
            <a:spLocks noGrp="1"/>
          </p:cNvSpPr>
          <p:nvPr>
            <p:ph type="dt" sz="half" idx="10"/>
          </p:nvPr>
        </p:nvSpPr>
        <p:spPr/>
        <p:txBody>
          <a:bodyPr/>
          <a:lstStyle>
            <a:lvl1pPr>
              <a:defRPr>
                <a:solidFill>
                  <a:schemeClr val="tx1"/>
                </a:solidFill>
              </a:defRPr>
            </a:lvl1pPr>
          </a:lstStyle>
          <a:p>
            <a:fld id="{86E28055-1829-4E3B-9ED3-C44A6BC9393D}" type="datetime1">
              <a:rPr lang="en-US" smtClean="0"/>
              <a:t>11/23/2017</a:t>
            </a:fld>
            <a:endParaRPr lang="en-US"/>
          </a:p>
        </p:txBody>
      </p:sp>
      <p:sp>
        <p:nvSpPr>
          <p:cNvPr id="5" name="页脚占位符 4"/>
          <p:cNvSpPr>
            <a:spLocks noGrp="1"/>
          </p:cNvSpPr>
          <p:nvPr>
            <p:ph type="ftr" sz="quarter" idx="11"/>
          </p:nvPr>
        </p:nvSpPr>
        <p:spPr/>
        <p:txBody>
          <a:bodyPr/>
          <a:lstStyle>
            <a:lvl1pPr>
              <a:defRPr>
                <a:solidFill>
                  <a:schemeClr val="tx1"/>
                </a:solidFill>
              </a:defRPr>
            </a:lvl1pPr>
          </a:lstStyle>
          <a:p>
            <a:endParaRPr lang="en-US"/>
          </a:p>
        </p:txBody>
      </p:sp>
      <p:sp>
        <p:nvSpPr>
          <p:cNvPr id="6" name="灯片编号占位符 5"/>
          <p:cNvSpPr>
            <a:spLocks noGrp="1"/>
          </p:cNvSpPr>
          <p:nvPr>
            <p:ph type="sldNum" sz="quarter" idx="12"/>
          </p:nvPr>
        </p:nvSpPr>
        <p:spPr/>
        <p:txBody>
          <a:bodyPr/>
          <a:lstStyle>
            <a:lvl1pPr>
              <a:defRPr>
                <a:solidFill>
                  <a:schemeClr val="tx1"/>
                </a:solidFill>
              </a:defRPr>
            </a:lvl1pPr>
          </a:lstStyle>
          <a:p>
            <a:fld id="{833FA12E-B5B5-4348-B34B-2EB182552C31}" type="slidenum">
              <a:rPr lang="en-US" smtClean="0"/>
              <a:pPr/>
              <a:t>‹#›</a:t>
            </a:fld>
            <a:endParaRPr lang="en-US"/>
          </a:p>
        </p:txBody>
      </p:sp>
      <p:pic>
        <p:nvPicPr>
          <p:cNvPr id="13" name="图片 12"/>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126863" y="6279615"/>
            <a:ext cx="524606" cy="526990"/>
          </a:xfrm>
          <a:prstGeom prst="rect">
            <a:avLst/>
          </a:prstGeom>
        </p:spPr>
      </p:pic>
      <p:sp>
        <p:nvSpPr>
          <p:cNvPr id="20" name="内容占位符 2"/>
          <p:cNvSpPr>
            <a:spLocks noGrp="1"/>
          </p:cNvSpPr>
          <p:nvPr>
            <p:ph idx="1"/>
          </p:nvPr>
        </p:nvSpPr>
        <p:spPr>
          <a:xfrm>
            <a:off x="843875" y="1447665"/>
            <a:ext cx="10515600" cy="4351338"/>
          </a:xfrm>
        </p:spPr>
        <p:txBody>
          <a:bodyPr>
            <a:normAutofit/>
          </a:bodyPr>
          <a:lstStyle>
            <a:lvl1pPr marL="228594" indent="-228594">
              <a:buClr>
                <a:srgbClr val="C00000"/>
              </a:buClr>
              <a:buFont typeface="Wingdings" panose="05000000000000000000" pitchFamily="2" charset="2"/>
              <a:buChar char="§"/>
              <a:defRPr sz="2800">
                <a:latin typeface="微软雅黑" panose="020B0503020204020204" pitchFamily="34" charset="-122"/>
                <a:ea typeface="微软雅黑" panose="020B0503020204020204" pitchFamily="34" charset="-122"/>
              </a:defRPr>
            </a:lvl1pPr>
            <a:lvl2pPr marL="800089" indent="-342900">
              <a:buClr>
                <a:srgbClr val="C00000"/>
              </a:buClr>
              <a:buFont typeface="Wingdings" panose="05000000000000000000" pitchFamily="2" charset="2"/>
              <a:buChar char="§"/>
              <a:defRPr sz="2800">
                <a:latin typeface="微软雅黑" panose="020B0503020204020204" pitchFamily="34" charset="-122"/>
                <a:ea typeface="微软雅黑" panose="020B0503020204020204" pitchFamily="34" charset="-122"/>
              </a:defRPr>
            </a:lvl2pPr>
            <a:lvl3pPr>
              <a:defRPr sz="2400">
                <a:latin typeface="微软雅黑" panose="020B0503020204020204" pitchFamily="34" charset="-122"/>
                <a:ea typeface="微软雅黑" panose="020B0503020204020204" pitchFamily="34" charset="-122"/>
              </a:defRPr>
            </a:lvl3pPr>
            <a:lvl4pPr>
              <a:defRPr sz="2000">
                <a:latin typeface="微软雅黑" panose="020B0503020204020204" pitchFamily="34" charset="-122"/>
                <a:ea typeface="微软雅黑" panose="020B0503020204020204" pitchFamily="34" charset="-122"/>
              </a:defRPr>
            </a:lvl4pPr>
            <a:lvl5pPr>
              <a:defRPr sz="2000">
                <a:latin typeface="微软雅黑" panose="020B0503020204020204" pitchFamily="34" charset="-122"/>
                <a:ea typeface="微软雅黑" panose="020B0503020204020204" pitchFamily="34" charset="-122"/>
              </a:defRPr>
            </a:lvl5pPr>
          </a:lstStyle>
          <a:p>
            <a:pPr lvl="0"/>
            <a:r>
              <a:rPr lang="zh-CN" altLang="en-US" dirty="0"/>
              <a:t>编辑母版文本样</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0" name="标题 1"/>
          <p:cNvSpPr>
            <a:spLocks noGrp="1"/>
          </p:cNvSpPr>
          <p:nvPr>
            <p:ph type="title"/>
          </p:nvPr>
        </p:nvSpPr>
        <p:spPr>
          <a:xfrm>
            <a:off x="838200" y="6205286"/>
            <a:ext cx="6661826" cy="704374"/>
          </a:xfrm>
        </p:spPr>
        <p:txBody>
          <a:bodyPr>
            <a:noAutofit/>
          </a:bodyP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2975066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21" name="矩形 20"/>
          <p:cNvSpPr/>
          <p:nvPr userDrawn="1"/>
        </p:nvSpPr>
        <p:spPr>
          <a:xfrm flipV="1">
            <a:off x="0" y="6235147"/>
            <a:ext cx="12192000" cy="622853"/>
          </a:xfrm>
          <a:prstGeom prst="rect">
            <a:avLst/>
          </a:prstGeom>
          <a:gradFill flip="none" rotWithShape="1">
            <a:gsLst>
              <a:gs pos="0">
                <a:srgbClr val="002060"/>
              </a:gs>
              <a:gs pos="52000">
                <a:schemeClr val="accent1">
                  <a:lumMod val="75000"/>
                </a:schemeClr>
              </a:gs>
              <a:gs pos="100000">
                <a:schemeClr val="bg1">
                  <a:lumMod val="95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日期占位符 3"/>
          <p:cNvSpPr>
            <a:spLocks noGrp="1"/>
          </p:cNvSpPr>
          <p:nvPr>
            <p:ph type="dt" sz="half" idx="10"/>
          </p:nvPr>
        </p:nvSpPr>
        <p:spPr/>
        <p:txBody>
          <a:bodyPr/>
          <a:lstStyle>
            <a:lvl1pPr>
              <a:defRPr>
                <a:solidFill>
                  <a:schemeClr val="tx1"/>
                </a:solidFill>
              </a:defRPr>
            </a:lvl1pPr>
          </a:lstStyle>
          <a:p>
            <a:fld id="{86E28055-1829-4E3B-9ED3-C44A6BC9393D}" type="datetime1">
              <a:rPr lang="en-US" smtClean="0"/>
              <a:t>11/23/2017</a:t>
            </a:fld>
            <a:endParaRPr lang="en-US"/>
          </a:p>
        </p:txBody>
      </p:sp>
      <p:sp>
        <p:nvSpPr>
          <p:cNvPr id="5" name="页脚占位符 4"/>
          <p:cNvSpPr>
            <a:spLocks noGrp="1"/>
          </p:cNvSpPr>
          <p:nvPr>
            <p:ph type="ftr" sz="quarter" idx="11"/>
          </p:nvPr>
        </p:nvSpPr>
        <p:spPr/>
        <p:txBody>
          <a:bodyPr/>
          <a:lstStyle>
            <a:lvl1pPr>
              <a:defRPr>
                <a:solidFill>
                  <a:schemeClr val="tx1"/>
                </a:solidFill>
              </a:defRPr>
            </a:lvl1pPr>
          </a:lstStyle>
          <a:p>
            <a:endParaRPr lang="en-US"/>
          </a:p>
        </p:txBody>
      </p:sp>
      <p:sp>
        <p:nvSpPr>
          <p:cNvPr id="6" name="灯片编号占位符 5"/>
          <p:cNvSpPr>
            <a:spLocks noGrp="1"/>
          </p:cNvSpPr>
          <p:nvPr>
            <p:ph type="sldNum" sz="quarter" idx="12"/>
          </p:nvPr>
        </p:nvSpPr>
        <p:spPr/>
        <p:txBody>
          <a:bodyPr/>
          <a:lstStyle>
            <a:lvl1pPr>
              <a:defRPr>
                <a:solidFill>
                  <a:schemeClr val="tx1"/>
                </a:solidFill>
              </a:defRPr>
            </a:lvl1pPr>
          </a:lstStyle>
          <a:p>
            <a:fld id="{833FA12E-B5B5-4348-B34B-2EB182552C31}" type="slidenum">
              <a:rPr lang="en-US" smtClean="0"/>
              <a:pPr/>
              <a:t>‹#›</a:t>
            </a:fld>
            <a:endParaRPr lang="en-US"/>
          </a:p>
        </p:txBody>
      </p:sp>
      <p:pic>
        <p:nvPicPr>
          <p:cNvPr id="13" name="图片 12"/>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126863" y="6279615"/>
            <a:ext cx="524606" cy="526990"/>
          </a:xfrm>
          <a:prstGeom prst="rect">
            <a:avLst/>
          </a:prstGeom>
        </p:spPr>
      </p:pic>
      <p:sp>
        <p:nvSpPr>
          <p:cNvPr id="20" name="内容占位符 2"/>
          <p:cNvSpPr>
            <a:spLocks noGrp="1"/>
          </p:cNvSpPr>
          <p:nvPr>
            <p:ph idx="1"/>
          </p:nvPr>
        </p:nvSpPr>
        <p:spPr>
          <a:xfrm>
            <a:off x="843875" y="1447665"/>
            <a:ext cx="10515600" cy="4351338"/>
          </a:xfrm>
        </p:spPr>
        <p:txBody>
          <a:bodyPr>
            <a:normAutofit/>
          </a:bodyPr>
          <a:lstStyle>
            <a:lvl1pPr marL="228594" indent="-228594">
              <a:buClr>
                <a:srgbClr val="C00000"/>
              </a:buClr>
              <a:buFont typeface="Wingdings" panose="05000000000000000000" pitchFamily="2" charset="2"/>
              <a:buChar char="§"/>
              <a:defRPr sz="2800">
                <a:latin typeface="微软雅黑" panose="020B0503020204020204" pitchFamily="34" charset="-122"/>
                <a:ea typeface="微软雅黑" panose="020B0503020204020204" pitchFamily="34" charset="-122"/>
              </a:defRPr>
            </a:lvl1pPr>
            <a:lvl2pPr marL="800089" indent="-342900">
              <a:buClr>
                <a:srgbClr val="C00000"/>
              </a:buClr>
              <a:buFont typeface="Wingdings" panose="05000000000000000000" pitchFamily="2" charset="2"/>
              <a:buChar char="§"/>
              <a:defRPr sz="2800">
                <a:latin typeface="微软雅黑" panose="020B0503020204020204" pitchFamily="34" charset="-122"/>
                <a:ea typeface="微软雅黑" panose="020B0503020204020204" pitchFamily="34" charset="-122"/>
              </a:defRPr>
            </a:lvl2pPr>
            <a:lvl3pPr>
              <a:defRPr sz="2400">
                <a:latin typeface="微软雅黑" panose="020B0503020204020204" pitchFamily="34" charset="-122"/>
                <a:ea typeface="微软雅黑" panose="020B0503020204020204" pitchFamily="34" charset="-122"/>
              </a:defRPr>
            </a:lvl3pPr>
            <a:lvl4pPr>
              <a:defRPr sz="2000">
                <a:latin typeface="微软雅黑" panose="020B0503020204020204" pitchFamily="34" charset="-122"/>
                <a:ea typeface="微软雅黑" panose="020B0503020204020204" pitchFamily="34" charset="-122"/>
              </a:defRPr>
            </a:lvl4pPr>
            <a:lvl5pPr>
              <a:defRPr sz="2000">
                <a:latin typeface="微软雅黑" panose="020B0503020204020204" pitchFamily="34" charset="-122"/>
                <a:ea typeface="微软雅黑" panose="020B0503020204020204" pitchFamily="34" charset="-122"/>
              </a:defRPr>
            </a:lvl5pPr>
          </a:lstStyle>
          <a:p>
            <a:pPr lvl="0"/>
            <a:r>
              <a:rPr lang="zh-CN" altLang="en-US" dirty="0"/>
              <a:t>编辑母版文本样</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29" name="矩形: 圆顶角 28"/>
          <p:cNvSpPr/>
          <p:nvPr userDrawn="1"/>
        </p:nvSpPr>
        <p:spPr>
          <a:xfrm>
            <a:off x="693754" y="106545"/>
            <a:ext cx="2536371" cy="502443"/>
          </a:xfrm>
          <a:prstGeom prst="round2Same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矩形 29"/>
          <p:cNvSpPr/>
          <p:nvPr userDrawn="1"/>
        </p:nvSpPr>
        <p:spPr>
          <a:xfrm>
            <a:off x="0" y="608988"/>
            <a:ext cx="12192000" cy="6531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标题 1"/>
          <p:cNvSpPr>
            <a:spLocks noGrp="1"/>
          </p:cNvSpPr>
          <p:nvPr>
            <p:ph type="title"/>
          </p:nvPr>
        </p:nvSpPr>
        <p:spPr>
          <a:xfrm>
            <a:off x="838200" y="6205286"/>
            <a:ext cx="6661826" cy="704374"/>
          </a:xfrm>
        </p:spPr>
        <p:txBody>
          <a:bodyPr>
            <a:noAutofit/>
          </a:bodyP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
        <p:nvSpPr>
          <p:cNvPr id="41" name="矩形: 圆顶角 40"/>
          <p:cNvSpPr/>
          <p:nvPr userDrawn="1"/>
        </p:nvSpPr>
        <p:spPr>
          <a:xfrm>
            <a:off x="3581400" y="106544"/>
            <a:ext cx="2536371" cy="502443"/>
          </a:xfrm>
          <a:prstGeom prst="round2Same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矩形: 圆顶角 41"/>
          <p:cNvSpPr/>
          <p:nvPr userDrawn="1"/>
        </p:nvSpPr>
        <p:spPr>
          <a:xfrm>
            <a:off x="6469046" y="106544"/>
            <a:ext cx="2536371" cy="502443"/>
          </a:xfrm>
          <a:prstGeom prst="round2Same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矩形: 圆顶角 42"/>
          <p:cNvSpPr/>
          <p:nvPr userDrawn="1"/>
        </p:nvSpPr>
        <p:spPr>
          <a:xfrm>
            <a:off x="9356692" y="106544"/>
            <a:ext cx="2536371" cy="502443"/>
          </a:xfrm>
          <a:prstGeom prst="round2Same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11348206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21" name="矩形 20"/>
          <p:cNvSpPr/>
          <p:nvPr userDrawn="1"/>
        </p:nvSpPr>
        <p:spPr>
          <a:xfrm flipV="1">
            <a:off x="0" y="6235147"/>
            <a:ext cx="12192000" cy="622853"/>
          </a:xfrm>
          <a:prstGeom prst="rect">
            <a:avLst/>
          </a:prstGeom>
          <a:gradFill flip="none" rotWithShape="1">
            <a:gsLst>
              <a:gs pos="0">
                <a:srgbClr val="002060"/>
              </a:gs>
              <a:gs pos="52000">
                <a:schemeClr val="accent1">
                  <a:lumMod val="75000"/>
                </a:schemeClr>
              </a:gs>
              <a:gs pos="100000">
                <a:schemeClr val="bg1">
                  <a:lumMod val="95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日期占位符 3"/>
          <p:cNvSpPr>
            <a:spLocks noGrp="1"/>
          </p:cNvSpPr>
          <p:nvPr>
            <p:ph type="dt" sz="half" idx="10"/>
          </p:nvPr>
        </p:nvSpPr>
        <p:spPr/>
        <p:txBody>
          <a:bodyPr/>
          <a:lstStyle>
            <a:lvl1pPr>
              <a:defRPr>
                <a:solidFill>
                  <a:schemeClr val="tx1"/>
                </a:solidFill>
              </a:defRPr>
            </a:lvl1pPr>
          </a:lstStyle>
          <a:p>
            <a:fld id="{86E28055-1829-4E3B-9ED3-C44A6BC9393D}" type="datetime1">
              <a:rPr lang="en-US" smtClean="0"/>
              <a:t>11/23/2017</a:t>
            </a:fld>
            <a:endParaRPr lang="en-US"/>
          </a:p>
        </p:txBody>
      </p:sp>
      <p:sp>
        <p:nvSpPr>
          <p:cNvPr id="5" name="页脚占位符 4"/>
          <p:cNvSpPr>
            <a:spLocks noGrp="1"/>
          </p:cNvSpPr>
          <p:nvPr>
            <p:ph type="ftr" sz="quarter" idx="11"/>
          </p:nvPr>
        </p:nvSpPr>
        <p:spPr/>
        <p:txBody>
          <a:bodyPr/>
          <a:lstStyle>
            <a:lvl1pPr>
              <a:defRPr>
                <a:solidFill>
                  <a:schemeClr val="tx1"/>
                </a:solidFill>
              </a:defRPr>
            </a:lvl1pPr>
          </a:lstStyle>
          <a:p>
            <a:endParaRPr lang="en-US"/>
          </a:p>
        </p:txBody>
      </p:sp>
      <p:sp>
        <p:nvSpPr>
          <p:cNvPr id="6" name="灯片编号占位符 5"/>
          <p:cNvSpPr>
            <a:spLocks noGrp="1"/>
          </p:cNvSpPr>
          <p:nvPr>
            <p:ph type="sldNum" sz="quarter" idx="12"/>
          </p:nvPr>
        </p:nvSpPr>
        <p:spPr/>
        <p:txBody>
          <a:bodyPr/>
          <a:lstStyle>
            <a:lvl1pPr>
              <a:defRPr>
                <a:solidFill>
                  <a:schemeClr val="tx1"/>
                </a:solidFill>
              </a:defRPr>
            </a:lvl1pPr>
          </a:lstStyle>
          <a:p>
            <a:fld id="{833FA12E-B5B5-4348-B34B-2EB182552C31}" type="slidenum">
              <a:rPr lang="en-US" smtClean="0"/>
              <a:pPr/>
              <a:t>‹#›</a:t>
            </a:fld>
            <a:endParaRPr lang="en-US"/>
          </a:p>
        </p:txBody>
      </p:sp>
      <p:pic>
        <p:nvPicPr>
          <p:cNvPr id="13" name="图片 12"/>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126863" y="6279615"/>
            <a:ext cx="524606" cy="526990"/>
          </a:xfrm>
          <a:prstGeom prst="rect">
            <a:avLst/>
          </a:prstGeom>
        </p:spPr>
      </p:pic>
      <p:sp>
        <p:nvSpPr>
          <p:cNvPr id="20" name="内容占位符 2"/>
          <p:cNvSpPr>
            <a:spLocks noGrp="1"/>
          </p:cNvSpPr>
          <p:nvPr>
            <p:ph idx="1"/>
          </p:nvPr>
        </p:nvSpPr>
        <p:spPr>
          <a:xfrm>
            <a:off x="843875" y="1447665"/>
            <a:ext cx="10515600" cy="4351338"/>
          </a:xfrm>
        </p:spPr>
        <p:txBody>
          <a:bodyPr>
            <a:normAutofit/>
          </a:bodyPr>
          <a:lstStyle>
            <a:lvl1pPr marL="228594" indent="-228594">
              <a:buClr>
                <a:srgbClr val="C00000"/>
              </a:buClr>
              <a:buFont typeface="Wingdings" panose="05000000000000000000" pitchFamily="2" charset="2"/>
              <a:buChar char="§"/>
              <a:defRPr sz="2800">
                <a:latin typeface="微软雅黑" panose="020B0503020204020204" pitchFamily="34" charset="-122"/>
                <a:ea typeface="微软雅黑" panose="020B0503020204020204" pitchFamily="34" charset="-122"/>
              </a:defRPr>
            </a:lvl1pPr>
            <a:lvl2pPr marL="800089" indent="-342900">
              <a:buClr>
                <a:srgbClr val="C00000"/>
              </a:buClr>
              <a:buFont typeface="Wingdings" panose="05000000000000000000" pitchFamily="2" charset="2"/>
              <a:buChar char="§"/>
              <a:defRPr sz="2800">
                <a:latin typeface="微软雅黑" panose="020B0503020204020204" pitchFamily="34" charset="-122"/>
                <a:ea typeface="微软雅黑" panose="020B0503020204020204" pitchFamily="34" charset="-122"/>
              </a:defRPr>
            </a:lvl2pPr>
            <a:lvl3pPr>
              <a:defRPr sz="2400">
                <a:latin typeface="微软雅黑" panose="020B0503020204020204" pitchFamily="34" charset="-122"/>
                <a:ea typeface="微软雅黑" panose="020B0503020204020204" pitchFamily="34" charset="-122"/>
              </a:defRPr>
            </a:lvl3pPr>
            <a:lvl4pPr>
              <a:defRPr sz="2000">
                <a:latin typeface="微软雅黑" panose="020B0503020204020204" pitchFamily="34" charset="-122"/>
                <a:ea typeface="微软雅黑" panose="020B0503020204020204" pitchFamily="34" charset="-122"/>
              </a:defRPr>
            </a:lvl4pPr>
            <a:lvl5pPr>
              <a:defRPr sz="2000">
                <a:latin typeface="微软雅黑" panose="020B0503020204020204" pitchFamily="34" charset="-122"/>
                <a:ea typeface="微软雅黑" panose="020B0503020204020204" pitchFamily="34" charset="-122"/>
              </a:defRPr>
            </a:lvl5pPr>
          </a:lstStyle>
          <a:p>
            <a:pPr lvl="0"/>
            <a:r>
              <a:rPr lang="zh-CN" altLang="en-US" dirty="0"/>
              <a:t>编辑母版文本样</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29" name="矩形: 圆顶角 28"/>
          <p:cNvSpPr/>
          <p:nvPr userDrawn="1"/>
        </p:nvSpPr>
        <p:spPr>
          <a:xfrm>
            <a:off x="693754" y="106545"/>
            <a:ext cx="2536371" cy="502443"/>
          </a:xfrm>
          <a:prstGeom prst="round2Same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矩形 29"/>
          <p:cNvSpPr/>
          <p:nvPr userDrawn="1"/>
        </p:nvSpPr>
        <p:spPr>
          <a:xfrm>
            <a:off x="0" y="608988"/>
            <a:ext cx="12192000" cy="6531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标题 1"/>
          <p:cNvSpPr>
            <a:spLocks noGrp="1"/>
          </p:cNvSpPr>
          <p:nvPr>
            <p:ph type="title"/>
          </p:nvPr>
        </p:nvSpPr>
        <p:spPr>
          <a:xfrm>
            <a:off x="838200" y="6205286"/>
            <a:ext cx="6661826" cy="704374"/>
          </a:xfrm>
        </p:spPr>
        <p:txBody>
          <a:bodyPr>
            <a:noAutofit/>
          </a:bodyP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
        <p:nvSpPr>
          <p:cNvPr id="41" name="矩形: 圆顶角 40"/>
          <p:cNvSpPr/>
          <p:nvPr userDrawn="1"/>
        </p:nvSpPr>
        <p:spPr>
          <a:xfrm>
            <a:off x="3581400" y="106544"/>
            <a:ext cx="2536371" cy="502443"/>
          </a:xfrm>
          <a:prstGeom prst="round2Same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矩形: 圆顶角 41"/>
          <p:cNvSpPr/>
          <p:nvPr userDrawn="1"/>
        </p:nvSpPr>
        <p:spPr>
          <a:xfrm>
            <a:off x="6469046" y="106544"/>
            <a:ext cx="2536371" cy="502443"/>
          </a:xfrm>
          <a:prstGeom prst="round2Same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矩形: 圆顶角 42"/>
          <p:cNvSpPr/>
          <p:nvPr userDrawn="1"/>
        </p:nvSpPr>
        <p:spPr>
          <a:xfrm>
            <a:off x="9356692" y="106544"/>
            <a:ext cx="2536371" cy="502443"/>
          </a:xfrm>
          <a:prstGeom prst="round2Same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12746776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
        <p:nvSpPr>
          <p:cNvPr id="21" name="矩形 20"/>
          <p:cNvSpPr/>
          <p:nvPr userDrawn="1"/>
        </p:nvSpPr>
        <p:spPr>
          <a:xfrm flipV="1">
            <a:off x="0" y="6235147"/>
            <a:ext cx="12192000" cy="622853"/>
          </a:xfrm>
          <a:prstGeom prst="rect">
            <a:avLst/>
          </a:prstGeom>
          <a:gradFill flip="none" rotWithShape="1">
            <a:gsLst>
              <a:gs pos="0">
                <a:srgbClr val="002060"/>
              </a:gs>
              <a:gs pos="52000">
                <a:schemeClr val="accent1">
                  <a:lumMod val="75000"/>
                </a:schemeClr>
              </a:gs>
              <a:gs pos="100000">
                <a:schemeClr val="bg1">
                  <a:lumMod val="95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日期占位符 3"/>
          <p:cNvSpPr>
            <a:spLocks noGrp="1"/>
          </p:cNvSpPr>
          <p:nvPr>
            <p:ph type="dt" sz="half" idx="10"/>
          </p:nvPr>
        </p:nvSpPr>
        <p:spPr/>
        <p:txBody>
          <a:bodyPr/>
          <a:lstStyle>
            <a:lvl1pPr>
              <a:defRPr>
                <a:solidFill>
                  <a:schemeClr val="tx1"/>
                </a:solidFill>
              </a:defRPr>
            </a:lvl1pPr>
          </a:lstStyle>
          <a:p>
            <a:fld id="{86E28055-1829-4E3B-9ED3-C44A6BC9393D}" type="datetime1">
              <a:rPr lang="en-US" smtClean="0"/>
              <a:t>11/23/2017</a:t>
            </a:fld>
            <a:endParaRPr lang="en-US"/>
          </a:p>
        </p:txBody>
      </p:sp>
      <p:sp>
        <p:nvSpPr>
          <p:cNvPr id="5" name="页脚占位符 4"/>
          <p:cNvSpPr>
            <a:spLocks noGrp="1"/>
          </p:cNvSpPr>
          <p:nvPr>
            <p:ph type="ftr" sz="quarter" idx="11"/>
          </p:nvPr>
        </p:nvSpPr>
        <p:spPr/>
        <p:txBody>
          <a:bodyPr/>
          <a:lstStyle>
            <a:lvl1pPr>
              <a:defRPr>
                <a:solidFill>
                  <a:schemeClr val="tx1"/>
                </a:solidFill>
              </a:defRPr>
            </a:lvl1pPr>
          </a:lstStyle>
          <a:p>
            <a:endParaRPr lang="en-US"/>
          </a:p>
        </p:txBody>
      </p:sp>
      <p:sp>
        <p:nvSpPr>
          <p:cNvPr id="6" name="灯片编号占位符 5"/>
          <p:cNvSpPr>
            <a:spLocks noGrp="1"/>
          </p:cNvSpPr>
          <p:nvPr>
            <p:ph type="sldNum" sz="quarter" idx="12"/>
          </p:nvPr>
        </p:nvSpPr>
        <p:spPr/>
        <p:txBody>
          <a:bodyPr/>
          <a:lstStyle>
            <a:lvl1pPr>
              <a:defRPr>
                <a:solidFill>
                  <a:schemeClr val="tx1"/>
                </a:solidFill>
              </a:defRPr>
            </a:lvl1pPr>
          </a:lstStyle>
          <a:p>
            <a:fld id="{833FA12E-B5B5-4348-B34B-2EB182552C31}" type="slidenum">
              <a:rPr lang="en-US" smtClean="0"/>
              <a:pPr/>
              <a:t>‹#›</a:t>
            </a:fld>
            <a:endParaRPr lang="en-US"/>
          </a:p>
        </p:txBody>
      </p:sp>
      <p:pic>
        <p:nvPicPr>
          <p:cNvPr id="13" name="图片 12"/>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126863" y="6279615"/>
            <a:ext cx="524606" cy="526990"/>
          </a:xfrm>
          <a:prstGeom prst="rect">
            <a:avLst/>
          </a:prstGeom>
        </p:spPr>
      </p:pic>
      <p:sp>
        <p:nvSpPr>
          <p:cNvPr id="20" name="内容占位符 2"/>
          <p:cNvSpPr>
            <a:spLocks noGrp="1"/>
          </p:cNvSpPr>
          <p:nvPr>
            <p:ph idx="1"/>
          </p:nvPr>
        </p:nvSpPr>
        <p:spPr>
          <a:xfrm>
            <a:off x="843875" y="1447665"/>
            <a:ext cx="10515600" cy="4351338"/>
          </a:xfrm>
        </p:spPr>
        <p:txBody>
          <a:bodyPr>
            <a:normAutofit/>
          </a:bodyPr>
          <a:lstStyle>
            <a:lvl1pPr marL="228594" indent="-228594">
              <a:buClr>
                <a:srgbClr val="C00000"/>
              </a:buClr>
              <a:buFont typeface="Wingdings" panose="05000000000000000000" pitchFamily="2" charset="2"/>
              <a:buChar char="§"/>
              <a:defRPr sz="2800">
                <a:latin typeface="微软雅黑" panose="020B0503020204020204" pitchFamily="34" charset="-122"/>
                <a:ea typeface="微软雅黑" panose="020B0503020204020204" pitchFamily="34" charset="-122"/>
              </a:defRPr>
            </a:lvl1pPr>
            <a:lvl2pPr marL="800089" indent="-342900">
              <a:buClr>
                <a:srgbClr val="C00000"/>
              </a:buClr>
              <a:buFont typeface="Wingdings" panose="05000000000000000000" pitchFamily="2" charset="2"/>
              <a:buChar char="§"/>
              <a:defRPr sz="2800">
                <a:latin typeface="微软雅黑" panose="020B0503020204020204" pitchFamily="34" charset="-122"/>
                <a:ea typeface="微软雅黑" panose="020B0503020204020204" pitchFamily="34" charset="-122"/>
              </a:defRPr>
            </a:lvl2pPr>
            <a:lvl3pPr>
              <a:defRPr sz="2400">
                <a:latin typeface="微软雅黑" panose="020B0503020204020204" pitchFamily="34" charset="-122"/>
                <a:ea typeface="微软雅黑" panose="020B0503020204020204" pitchFamily="34" charset="-122"/>
              </a:defRPr>
            </a:lvl3pPr>
            <a:lvl4pPr>
              <a:defRPr sz="2000">
                <a:latin typeface="微软雅黑" panose="020B0503020204020204" pitchFamily="34" charset="-122"/>
                <a:ea typeface="微软雅黑" panose="020B0503020204020204" pitchFamily="34" charset="-122"/>
              </a:defRPr>
            </a:lvl4pPr>
            <a:lvl5pPr>
              <a:defRPr sz="2000">
                <a:latin typeface="微软雅黑" panose="020B0503020204020204" pitchFamily="34" charset="-122"/>
                <a:ea typeface="微软雅黑" panose="020B0503020204020204" pitchFamily="34" charset="-122"/>
              </a:defRPr>
            </a:lvl5pPr>
          </a:lstStyle>
          <a:p>
            <a:pPr lvl="0"/>
            <a:r>
              <a:rPr lang="zh-CN" altLang="en-US" dirty="0"/>
              <a:t>编辑母版文本样</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29" name="矩形: 圆顶角 28"/>
          <p:cNvSpPr/>
          <p:nvPr userDrawn="1"/>
        </p:nvSpPr>
        <p:spPr>
          <a:xfrm>
            <a:off x="693754" y="106545"/>
            <a:ext cx="2536371" cy="502443"/>
          </a:xfrm>
          <a:prstGeom prst="round2Same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矩形 29"/>
          <p:cNvSpPr/>
          <p:nvPr userDrawn="1"/>
        </p:nvSpPr>
        <p:spPr>
          <a:xfrm>
            <a:off x="0" y="608988"/>
            <a:ext cx="12192000" cy="6531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标题 1"/>
          <p:cNvSpPr>
            <a:spLocks noGrp="1"/>
          </p:cNvSpPr>
          <p:nvPr>
            <p:ph type="title"/>
          </p:nvPr>
        </p:nvSpPr>
        <p:spPr>
          <a:xfrm>
            <a:off x="838200" y="6205286"/>
            <a:ext cx="6661826" cy="704374"/>
          </a:xfrm>
        </p:spPr>
        <p:txBody>
          <a:bodyPr>
            <a:noAutofit/>
          </a:bodyP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
        <p:nvSpPr>
          <p:cNvPr id="41" name="矩形: 圆顶角 40"/>
          <p:cNvSpPr/>
          <p:nvPr userDrawn="1"/>
        </p:nvSpPr>
        <p:spPr>
          <a:xfrm>
            <a:off x="3581400" y="106544"/>
            <a:ext cx="2536371" cy="502443"/>
          </a:xfrm>
          <a:prstGeom prst="round2Same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矩形: 圆顶角 41"/>
          <p:cNvSpPr/>
          <p:nvPr userDrawn="1"/>
        </p:nvSpPr>
        <p:spPr>
          <a:xfrm>
            <a:off x="6469046" y="106544"/>
            <a:ext cx="2536371" cy="502443"/>
          </a:xfrm>
          <a:prstGeom prst="round2Same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矩形: 圆顶角 42"/>
          <p:cNvSpPr/>
          <p:nvPr userDrawn="1"/>
        </p:nvSpPr>
        <p:spPr>
          <a:xfrm>
            <a:off x="9356692" y="106544"/>
            <a:ext cx="2536371" cy="502443"/>
          </a:xfrm>
          <a:prstGeom prst="round2Same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18689850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138634"/>
            <a:ext cx="6661826" cy="704374"/>
          </a:xfrm>
        </p:spPr>
        <p:txBody>
          <a:bodyPr>
            <a:noAutofit/>
          </a:bodyPr>
          <a:lstStyle>
            <a:lvl1pPr>
              <a:defRPr sz="3200" b="1">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
        <p:nvSpPr>
          <p:cNvPr id="3" name="内容占位符 2"/>
          <p:cNvSpPr>
            <a:spLocks noGrp="1"/>
          </p:cNvSpPr>
          <p:nvPr>
            <p:ph idx="1"/>
          </p:nvPr>
        </p:nvSpPr>
        <p:spPr>
          <a:xfrm>
            <a:off x="843875" y="1447665"/>
            <a:ext cx="10515600" cy="4351338"/>
          </a:xfrm>
        </p:spPr>
        <p:txBody>
          <a:bodyPr>
            <a:normAutofit/>
          </a:bodyPr>
          <a:lstStyle>
            <a:lvl1pPr marL="228594" indent="-228594">
              <a:buClr>
                <a:srgbClr val="C00000"/>
              </a:buClr>
              <a:buFont typeface="Wingdings" panose="05000000000000000000" pitchFamily="2" charset="2"/>
              <a:buChar char="§"/>
              <a:defRPr sz="2800">
                <a:latin typeface="微软雅黑" panose="020B0503020204020204" pitchFamily="34" charset="-122"/>
                <a:ea typeface="微软雅黑" panose="020B0503020204020204" pitchFamily="34" charset="-122"/>
              </a:defRPr>
            </a:lvl1pPr>
            <a:lvl2pPr marL="800089" indent="-342900">
              <a:buClr>
                <a:srgbClr val="C00000"/>
              </a:buClr>
              <a:buFont typeface="Wingdings" panose="05000000000000000000" pitchFamily="2" charset="2"/>
              <a:buChar char="§"/>
              <a:defRPr sz="2800">
                <a:latin typeface="微软雅黑" panose="020B0503020204020204" pitchFamily="34" charset="-122"/>
                <a:ea typeface="微软雅黑" panose="020B0503020204020204" pitchFamily="34" charset="-122"/>
              </a:defRPr>
            </a:lvl2pPr>
            <a:lvl3pPr>
              <a:defRPr sz="2400">
                <a:latin typeface="微软雅黑" panose="020B0503020204020204" pitchFamily="34" charset="-122"/>
                <a:ea typeface="微软雅黑" panose="020B0503020204020204" pitchFamily="34" charset="-122"/>
              </a:defRPr>
            </a:lvl3pPr>
            <a:lvl4pPr>
              <a:defRPr sz="2000">
                <a:latin typeface="微软雅黑" panose="020B0503020204020204" pitchFamily="34" charset="-122"/>
                <a:ea typeface="微软雅黑" panose="020B0503020204020204" pitchFamily="34" charset="-122"/>
              </a:defRPr>
            </a:lvl4pPr>
            <a:lvl5pPr>
              <a:defRPr sz="2000">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日期占位符 3"/>
          <p:cNvSpPr>
            <a:spLocks noGrp="1"/>
          </p:cNvSpPr>
          <p:nvPr>
            <p:ph type="dt" sz="half" idx="10"/>
          </p:nvPr>
        </p:nvSpPr>
        <p:spPr/>
        <p:txBody>
          <a:bodyPr/>
          <a:lstStyle>
            <a:lvl1pPr>
              <a:defRPr>
                <a:solidFill>
                  <a:schemeClr val="tx1"/>
                </a:solidFill>
              </a:defRPr>
            </a:lvl1pPr>
          </a:lstStyle>
          <a:p>
            <a:fld id="{86E28055-1829-4E3B-9ED3-C44A6BC9393D}" type="datetime1">
              <a:rPr lang="en-US" smtClean="0"/>
              <a:t>11/23/2017</a:t>
            </a:fld>
            <a:endParaRPr lang="en-US"/>
          </a:p>
        </p:txBody>
      </p:sp>
      <p:sp>
        <p:nvSpPr>
          <p:cNvPr id="5" name="页脚占位符 4"/>
          <p:cNvSpPr>
            <a:spLocks noGrp="1"/>
          </p:cNvSpPr>
          <p:nvPr>
            <p:ph type="ftr" sz="quarter" idx="11"/>
          </p:nvPr>
        </p:nvSpPr>
        <p:spPr/>
        <p:txBody>
          <a:bodyPr/>
          <a:lstStyle>
            <a:lvl1pPr>
              <a:defRPr>
                <a:solidFill>
                  <a:schemeClr val="tx1"/>
                </a:solidFill>
              </a:defRPr>
            </a:lvl1pPr>
          </a:lstStyle>
          <a:p>
            <a:endParaRPr lang="en-US"/>
          </a:p>
        </p:txBody>
      </p:sp>
      <p:sp>
        <p:nvSpPr>
          <p:cNvPr id="6" name="灯片编号占位符 5"/>
          <p:cNvSpPr>
            <a:spLocks noGrp="1"/>
          </p:cNvSpPr>
          <p:nvPr>
            <p:ph type="sldNum" sz="quarter" idx="12"/>
          </p:nvPr>
        </p:nvSpPr>
        <p:spPr/>
        <p:txBody>
          <a:bodyPr/>
          <a:lstStyle>
            <a:lvl1pPr>
              <a:defRPr>
                <a:solidFill>
                  <a:schemeClr val="tx1"/>
                </a:solidFill>
              </a:defRPr>
            </a:lvl1pPr>
          </a:lstStyle>
          <a:p>
            <a:fld id="{833FA12E-B5B5-4348-B34B-2EB182552C31}" type="slidenum">
              <a:rPr lang="en-US" smtClean="0"/>
              <a:pPr/>
              <a:t>‹#›</a:t>
            </a:fld>
            <a:endParaRPr lang="en-US"/>
          </a:p>
        </p:txBody>
      </p:sp>
      <p:cxnSp>
        <p:nvCxnSpPr>
          <p:cNvPr id="7" name="直接连接符 6"/>
          <p:cNvCxnSpPr>
            <a:cxnSpLocks/>
          </p:cNvCxnSpPr>
          <p:nvPr userDrawn="1"/>
        </p:nvCxnSpPr>
        <p:spPr>
          <a:xfrm>
            <a:off x="241058" y="864774"/>
            <a:ext cx="9184296" cy="0"/>
          </a:xfrm>
          <a:prstGeom prst="line">
            <a:avLst/>
          </a:prstGeom>
          <a:ln w="41275" cmpd="sng">
            <a:gradFill flip="none" rotWithShape="1">
              <a:gsLst>
                <a:gs pos="27000">
                  <a:schemeClr val="accent1">
                    <a:lumMod val="86000"/>
                  </a:schemeClr>
                </a:gs>
                <a:gs pos="53000">
                  <a:schemeClr val="accent5">
                    <a:lumMod val="50000"/>
                  </a:schemeClr>
                </a:gs>
                <a:gs pos="100000">
                  <a:schemeClr val="bg1"/>
                </a:gs>
              </a:gsLst>
              <a:lin ang="0" scaled="1"/>
              <a:tileRect/>
            </a:gradFill>
            <a:prstDash val="solid"/>
            <a:round/>
          </a:ln>
        </p:spPr>
        <p:style>
          <a:lnRef idx="1">
            <a:schemeClr val="accent2"/>
          </a:lnRef>
          <a:fillRef idx="0">
            <a:schemeClr val="accent2"/>
          </a:fillRef>
          <a:effectRef idx="0">
            <a:schemeClr val="accent2"/>
          </a:effectRef>
          <a:fontRef idx="minor">
            <a:schemeClr val="tx1"/>
          </a:fontRef>
        </p:style>
      </p:cxnSp>
      <p:pic>
        <p:nvPicPr>
          <p:cNvPr id="8" name="Picture 2"/>
          <p:cNvPicPr>
            <a:picLocks noChangeAspect="1" noChangeArrowheads="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9498861" y="185738"/>
            <a:ext cx="2377440" cy="610166"/>
          </a:xfrm>
          <a:prstGeom prst="rect">
            <a:avLst/>
          </a:prstGeom>
          <a:noFill/>
          <a:ln>
            <a:noFill/>
          </a:ln>
          <a:effectLst/>
          <a:extLst/>
        </p:spPr>
      </p:pic>
    </p:spTree>
    <p:extLst>
      <p:ext uri="{BB962C8B-B14F-4D97-AF65-F5344CB8AC3E}">
        <p14:creationId xmlns:p14="http://schemas.microsoft.com/office/powerpoint/2010/main" val="4027465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880881"/>
            <a:ext cx="10515600" cy="809809"/>
          </a:xfrm>
        </p:spPr>
        <p:txBody>
          <a:bodyPr>
            <a:normAutofit/>
          </a:bodyPr>
          <a:lstStyle>
            <a:lvl1pPr>
              <a:defRPr sz="3200" b="1">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
        <p:nvSpPr>
          <p:cNvPr id="3" name="内容占位符 2"/>
          <p:cNvSpPr>
            <a:spLocks noGrp="1"/>
          </p:cNvSpPr>
          <p:nvPr>
            <p:ph sz="half" idx="1"/>
          </p:nvPr>
        </p:nvSpPr>
        <p:spPr>
          <a:xfrm>
            <a:off x="838200" y="1825625"/>
            <a:ext cx="5181600" cy="4351338"/>
          </a:xfrm>
        </p:spPr>
        <p:txBody>
          <a:bodyPr/>
          <a:lstStyle>
            <a:lvl1pPr marL="228594" indent="-228594">
              <a:buClr>
                <a:srgbClr val="C00000"/>
              </a:buClr>
              <a:buFont typeface="Wingdings" panose="05000000000000000000" pitchFamily="2" charset="2"/>
              <a:buChar char="§"/>
              <a:defRPr/>
            </a:lvl1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内容占位符 3"/>
          <p:cNvSpPr>
            <a:spLocks noGrp="1"/>
          </p:cNvSpPr>
          <p:nvPr>
            <p:ph sz="half" idx="2"/>
          </p:nvPr>
        </p:nvSpPr>
        <p:spPr>
          <a:xfrm>
            <a:off x="6172200" y="1825625"/>
            <a:ext cx="5181600" cy="4351338"/>
          </a:xfr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日期占位符 4"/>
          <p:cNvSpPr>
            <a:spLocks noGrp="1"/>
          </p:cNvSpPr>
          <p:nvPr>
            <p:ph type="dt" sz="half" idx="10"/>
          </p:nvPr>
        </p:nvSpPr>
        <p:spPr/>
        <p:txBody>
          <a:bodyPr/>
          <a:lstStyle>
            <a:lvl1pPr>
              <a:defRPr>
                <a:solidFill>
                  <a:schemeClr val="tx1"/>
                </a:solidFill>
              </a:defRPr>
            </a:lvl1pPr>
          </a:lstStyle>
          <a:p>
            <a:fld id="{9AC112CF-A3C6-4B65-BF94-6A56D8389C6F}" type="datetime1">
              <a:rPr lang="en-US" smtClean="0"/>
              <a:t>11/23/2017</a:t>
            </a:fld>
            <a:endParaRPr lang="en-US"/>
          </a:p>
        </p:txBody>
      </p:sp>
      <p:sp>
        <p:nvSpPr>
          <p:cNvPr id="6" name="页脚占位符 5"/>
          <p:cNvSpPr>
            <a:spLocks noGrp="1"/>
          </p:cNvSpPr>
          <p:nvPr>
            <p:ph type="ftr" sz="quarter" idx="11"/>
          </p:nvPr>
        </p:nvSpPr>
        <p:spPr/>
        <p:txBody>
          <a:bodyPr/>
          <a:lstStyle>
            <a:lvl1pPr>
              <a:defRPr>
                <a:solidFill>
                  <a:schemeClr val="tx1"/>
                </a:solidFill>
              </a:defRPr>
            </a:lvl1pPr>
          </a:lstStyle>
          <a:p>
            <a:endParaRPr lang="en-US"/>
          </a:p>
        </p:txBody>
      </p:sp>
      <p:sp>
        <p:nvSpPr>
          <p:cNvPr id="7" name="灯片编号占位符 6"/>
          <p:cNvSpPr>
            <a:spLocks noGrp="1"/>
          </p:cNvSpPr>
          <p:nvPr>
            <p:ph type="sldNum" sz="quarter" idx="12"/>
          </p:nvPr>
        </p:nvSpPr>
        <p:spPr/>
        <p:txBody>
          <a:bodyPr/>
          <a:lstStyle>
            <a:lvl1pPr>
              <a:defRPr>
                <a:solidFill>
                  <a:schemeClr val="tx1"/>
                </a:solidFill>
              </a:defRPr>
            </a:lvl1pPr>
          </a:lstStyle>
          <a:p>
            <a:fld id="{833FA12E-B5B5-4348-B34B-2EB182552C31}" type="slidenum">
              <a:rPr lang="en-US" smtClean="0"/>
              <a:pPr/>
              <a:t>‹#›</a:t>
            </a:fld>
            <a:endParaRPr lang="en-US"/>
          </a:p>
        </p:txBody>
      </p:sp>
      <p:pic>
        <p:nvPicPr>
          <p:cNvPr id="9" name="Picture 2"/>
          <p:cNvPicPr>
            <a:picLocks noChangeAspect="1" noChangeArrowheads="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9498861" y="185738"/>
            <a:ext cx="2377440" cy="610166"/>
          </a:xfrm>
          <a:prstGeom prst="rect">
            <a:avLst/>
          </a:prstGeom>
          <a:noFill/>
          <a:ln>
            <a:noFill/>
          </a:ln>
          <a:effectLst/>
          <a:extLst/>
        </p:spPr>
      </p:pic>
      <p:cxnSp>
        <p:nvCxnSpPr>
          <p:cNvPr id="11" name="直接连接符 10"/>
          <p:cNvCxnSpPr>
            <a:cxnSpLocks/>
          </p:cNvCxnSpPr>
          <p:nvPr userDrawn="1"/>
        </p:nvCxnSpPr>
        <p:spPr>
          <a:xfrm>
            <a:off x="241058" y="864774"/>
            <a:ext cx="9184296" cy="0"/>
          </a:xfrm>
          <a:prstGeom prst="line">
            <a:avLst/>
          </a:prstGeom>
          <a:ln w="41275" cmpd="sng">
            <a:gradFill flip="none" rotWithShape="1">
              <a:gsLst>
                <a:gs pos="27000">
                  <a:schemeClr val="accent1">
                    <a:lumMod val="86000"/>
                  </a:schemeClr>
                </a:gs>
                <a:gs pos="53000">
                  <a:schemeClr val="accent5">
                    <a:lumMod val="50000"/>
                  </a:schemeClr>
                </a:gs>
                <a:gs pos="100000">
                  <a:schemeClr val="bg1"/>
                </a:gs>
              </a:gsLst>
              <a:lin ang="0" scaled="1"/>
              <a:tileRect/>
            </a:gradFill>
            <a:prstDash val="solid"/>
            <a:roun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990444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756417"/>
            <a:ext cx="6661826" cy="636817"/>
          </a:xfrm>
        </p:spPr>
        <p:txBody>
          <a:bodyPr>
            <a:noAutofit/>
          </a:bodyPr>
          <a:lstStyle>
            <a:lvl1pPr>
              <a:defRPr sz="3200" b="1">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
        <p:nvSpPr>
          <p:cNvPr id="3" name="内容占位符 2"/>
          <p:cNvSpPr>
            <a:spLocks noGrp="1"/>
          </p:cNvSpPr>
          <p:nvPr>
            <p:ph idx="1"/>
          </p:nvPr>
        </p:nvSpPr>
        <p:spPr>
          <a:xfrm>
            <a:off x="843875" y="1447665"/>
            <a:ext cx="10515600" cy="4351338"/>
          </a:xfrm>
        </p:spPr>
        <p:txBody>
          <a:bodyPr/>
          <a:lstStyle>
            <a:lvl1pPr marL="228594" indent="-228594">
              <a:buClr>
                <a:srgbClr val="C00000"/>
              </a:buClr>
              <a:buFont typeface="Wingdings" panose="05000000000000000000" pitchFamily="2" charset="2"/>
              <a:buChar char="§"/>
              <a:defRPr>
                <a:latin typeface="微软雅黑" panose="020B0503020204020204" pitchFamily="34" charset="-122"/>
                <a:ea typeface="微软雅黑" panose="020B0503020204020204" pitchFamily="34" charset="-122"/>
              </a:defRPr>
            </a:lvl1pPr>
            <a:lvl2pPr>
              <a:buClr>
                <a:srgbClr val="C00000"/>
              </a:buCl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6" name="灯片编号占位符 5"/>
          <p:cNvSpPr>
            <a:spLocks noGrp="1"/>
          </p:cNvSpPr>
          <p:nvPr>
            <p:ph type="sldNum" sz="quarter" idx="12"/>
          </p:nvPr>
        </p:nvSpPr>
        <p:spPr/>
        <p:txBody>
          <a:bodyPr/>
          <a:lstStyle>
            <a:lvl1pPr>
              <a:defRPr>
                <a:solidFill>
                  <a:schemeClr val="tx1"/>
                </a:solidFill>
              </a:defRPr>
            </a:lvl1pPr>
          </a:lstStyle>
          <a:p>
            <a:fld id="{833FA12E-B5B5-4348-B34B-2EB182552C31}" type="slidenum">
              <a:rPr lang="en-US" smtClean="0"/>
              <a:pPr/>
              <a:t>‹#›</a:t>
            </a:fld>
            <a:endParaRPr lang="en-US"/>
          </a:p>
        </p:txBody>
      </p:sp>
      <p:sp>
        <p:nvSpPr>
          <p:cNvPr id="9" name="平行四边形 8"/>
          <p:cNvSpPr/>
          <p:nvPr userDrawn="1"/>
        </p:nvSpPr>
        <p:spPr>
          <a:xfrm>
            <a:off x="-188686" y="365125"/>
            <a:ext cx="798286" cy="269706"/>
          </a:xfrm>
          <a:prstGeom prst="parallelogram">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平行四边形 9"/>
          <p:cNvSpPr/>
          <p:nvPr userDrawn="1"/>
        </p:nvSpPr>
        <p:spPr>
          <a:xfrm>
            <a:off x="609600" y="365125"/>
            <a:ext cx="8193932" cy="269706"/>
          </a:xfrm>
          <a:prstGeom prst="parallelogram">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1" name="Picture 2"/>
          <p:cNvPicPr>
            <a:picLocks noChangeAspect="1" noChangeArrowheads="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9070843" y="234376"/>
            <a:ext cx="2377440" cy="610166"/>
          </a:xfrm>
          <a:prstGeom prst="rect">
            <a:avLst/>
          </a:prstGeom>
          <a:noFill/>
          <a:ln>
            <a:noFill/>
          </a:ln>
          <a:effectLst/>
          <a:extLst/>
        </p:spPr>
      </p:pic>
      <p:sp>
        <p:nvSpPr>
          <p:cNvPr id="12" name="平行四边形 11"/>
          <p:cNvSpPr/>
          <p:nvPr userDrawn="1"/>
        </p:nvSpPr>
        <p:spPr>
          <a:xfrm>
            <a:off x="11769293" y="346811"/>
            <a:ext cx="914400" cy="288019"/>
          </a:xfrm>
          <a:prstGeom prst="parallelogram">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13" name="直接连接符 12"/>
          <p:cNvCxnSpPr>
            <a:cxnSpLocks/>
          </p:cNvCxnSpPr>
          <p:nvPr userDrawn="1"/>
        </p:nvCxnSpPr>
        <p:spPr>
          <a:xfrm>
            <a:off x="0" y="6198774"/>
            <a:ext cx="9184296" cy="0"/>
          </a:xfrm>
          <a:prstGeom prst="line">
            <a:avLst/>
          </a:prstGeom>
          <a:ln w="41275" cmpd="sng">
            <a:gradFill flip="none" rotWithShape="1">
              <a:gsLst>
                <a:gs pos="27000">
                  <a:schemeClr val="accent1">
                    <a:lumMod val="86000"/>
                  </a:schemeClr>
                </a:gs>
                <a:gs pos="53000">
                  <a:schemeClr val="accent5">
                    <a:lumMod val="50000"/>
                  </a:schemeClr>
                </a:gs>
                <a:gs pos="100000">
                  <a:schemeClr val="bg1"/>
                </a:gs>
              </a:gsLst>
              <a:lin ang="0" scaled="1"/>
              <a:tileRect/>
            </a:gradFill>
            <a:prstDash val="solid"/>
            <a:round/>
          </a:ln>
        </p:spPr>
        <p:style>
          <a:lnRef idx="1">
            <a:schemeClr val="accent2"/>
          </a:lnRef>
          <a:fillRef idx="0">
            <a:schemeClr val="accent2"/>
          </a:fillRef>
          <a:effectRef idx="0">
            <a:schemeClr val="accent2"/>
          </a:effectRef>
          <a:fontRef idx="minor">
            <a:schemeClr val="tx1"/>
          </a:fontRef>
        </p:style>
      </p:cxnSp>
      <p:sp>
        <p:nvSpPr>
          <p:cNvPr id="8" name="文本占位符 7"/>
          <p:cNvSpPr>
            <a:spLocks noGrp="1"/>
          </p:cNvSpPr>
          <p:nvPr>
            <p:ph type="body" sz="quarter" idx="13"/>
          </p:nvPr>
        </p:nvSpPr>
        <p:spPr>
          <a:xfrm>
            <a:off x="838200" y="6355445"/>
            <a:ext cx="6770688" cy="365127"/>
          </a:xfrm>
        </p:spPr>
        <p:txBody>
          <a:bodyPr>
            <a:noAutofit/>
          </a:bodyPr>
          <a:lstStyle>
            <a:lvl1pPr marL="0" indent="0">
              <a:buNone/>
              <a:defRPr sz="2400"/>
            </a:lvl1pPr>
          </a:lstStyle>
          <a:p>
            <a:pPr lvl="0"/>
            <a:r>
              <a:rPr lang="zh-CN" altLang="en-US" dirty="0"/>
              <a:t>编辑母版文本样式</a:t>
            </a:r>
          </a:p>
        </p:txBody>
      </p:sp>
    </p:spTree>
    <p:extLst>
      <p:ext uri="{BB962C8B-B14F-4D97-AF65-F5344CB8AC3E}">
        <p14:creationId xmlns:p14="http://schemas.microsoft.com/office/powerpoint/2010/main" val="388461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结束幻灯片1">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lvl1pPr>
              <a:defRPr>
                <a:solidFill>
                  <a:schemeClr val="tx1"/>
                </a:solidFill>
              </a:defRPr>
            </a:lvl1pPr>
          </a:lstStyle>
          <a:p>
            <a:fld id="{0DA36C7C-44BD-4142-A473-28EC8DCC6098}" type="datetime1">
              <a:rPr lang="en-US" smtClean="0"/>
              <a:t>11/23/2017</a:t>
            </a:fld>
            <a:endParaRPr lang="en-US"/>
          </a:p>
        </p:txBody>
      </p:sp>
      <p:sp>
        <p:nvSpPr>
          <p:cNvPr id="5" name="页脚占位符 4"/>
          <p:cNvSpPr>
            <a:spLocks noGrp="1"/>
          </p:cNvSpPr>
          <p:nvPr>
            <p:ph type="ftr" sz="quarter" idx="11"/>
          </p:nvPr>
        </p:nvSpPr>
        <p:spPr/>
        <p:txBody>
          <a:bodyPr/>
          <a:lstStyle>
            <a:lvl1pPr>
              <a:defRPr>
                <a:solidFill>
                  <a:schemeClr val="tx1"/>
                </a:solidFill>
              </a:defRPr>
            </a:lvl1pPr>
          </a:lstStyle>
          <a:p>
            <a:endParaRPr lang="en-US"/>
          </a:p>
        </p:txBody>
      </p:sp>
      <p:sp>
        <p:nvSpPr>
          <p:cNvPr id="6" name="灯片编号占位符 5"/>
          <p:cNvSpPr>
            <a:spLocks noGrp="1"/>
          </p:cNvSpPr>
          <p:nvPr>
            <p:ph type="sldNum" sz="quarter" idx="12"/>
          </p:nvPr>
        </p:nvSpPr>
        <p:spPr/>
        <p:txBody>
          <a:bodyPr/>
          <a:lstStyle>
            <a:lvl1pPr>
              <a:defRPr>
                <a:solidFill>
                  <a:schemeClr val="tx1"/>
                </a:solidFill>
              </a:defRPr>
            </a:lvl1pPr>
          </a:lstStyle>
          <a:p>
            <a:fld id="{833FA12E-B5B5-4348-B34B-2EB182552C31}" type="slidenum">
              <a:rPr lang="en-US" smtClean="0"/>
              <a:pPr/>
              <a:t>‹#›</a:t>
            </a:fld>
            <a:endParaRPr lang="en-US"/>
          </a:p>
        </p:txBody>
      </p:sp>
      <p:sp>
        <p:nvSpPr>
          <p:cNvPr id="27" name="AutoShape 2" descr="http://img.sj33.cn/uploads/allimg/201401/7-1401291P635.png"/>
          <p:cNvSpPr>
            <a:spLocks noChangeAspect="1" noChangeArrowheads="1"/>
          </p:cNvSpPr>
          <p:nvPr userDrawn="1"/>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8" name="组合 27"/>
          <p:cNvGrpSpPr/>
          <p:nvPr userDrawn="1"/>
        </p:nvGrpSpPr>
        <p:grpSpPr>
          <a:xfrm>
            <a:off x="0" y="4723620"/>
            <a:ext cx="12192000" cy="1632732"/>
            <a:chOff x="0" y="4723620"/>
            <a:chExt cx="12192000" cy="1632732"/>
          </a:xfrm>
        </p:grpSpPr>
        <p:sp>
          <p:nvSpPr>
            <p:cNvPr id="21" name="矩形 20"/>
            <p:cNvSpPr/>
            <p:nvPr userDrawn="1"/>
          </p:nvSpPr>
          <p:spPr>
            <a:xfrm>
              <a:off x="0" y="4723620"/>
              <a:ext cx="12192000" cy="163273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文本框 28"/>
            <p:cNvSpPr txBox="1"/>
            <p:nvPr userDrawn="1"/>
          </p:nvSpPr>
          <p:spPr>
            <a:xfrm>
              <a:off x="8516566" y="5232208"/>
              <a:ext cx="2389762" cy="615553"/>
            </a:xfrm>
            <a:prstGeom prst="rect">
              <a:avLst/>
            </a:prstGeom>
            <a:noFill/>
          </p:spPr>
          <p:txBody>
            <a:bodyPr wrap="square" rtlCol="0">
              <a:spAutoFit/>
            </a:bodyPr>
            <a:lstStyle/>
            <a:p>
              <a:r>
                <a:rPr lang="zh-CN" altLang="en-US" dirty="0">
                  <a:solidFill>
                    <a:schemeClr val="bg1"/>
                  </a:solidFill>
                  <a:latin typeface="方正姚体" panose="02010601030101010101" pitchFamily="2" charset="-122"/>
                  <a:ea typeface="方正姚体" panose="02010601030101010101" pitchFamily="2" charset="-122"/>
                </a:rPr>
                <a:t>机械与能源工程学院</a:t>
              </a:r>
              <a:endParaRPr lang="en-US" dirty="0">
                <a:solidFill>
                  <a:schemeClr val="bg1"/>
                </a:solidFill>
              </a:endParaRPr>
            </a:p>
            <a:p>
              <a:r>
                <a:rPr lang="en-US" altLang="zh-CN" sz="1600" dirty="0">
                  <a:solidFill>
                    <a:schemeClr val="bg1"/>
                  </a:solidFill>
                  <a:latin typeface="Agency FB" panose="020B0503020202020204" pitchFamily="34" charset="0"/>
                  <a:ea typeface="Verdana" panose="020B0604030504040204" pitchFamily="34" charset="0"/>
                  <a:cs typeface="Verdana" panose="020B0604030504040204" pitchFamily="34" charset="0"/>
                </a:rPr>
                <a:t>School of Mechanical Engineering</a:t>
              </a:r>
              <a:endParaRPr lang="en-US" sz="1600" dirty="0">
                <a:solidFill>
                  <a:schemeClr val="bg1"/>
                </a:solidFill>
                <a:latin typeface="Agency FB" panose="020B0503020202020204" pitchFamily="34" charset="0"/>
                <a:ea typeface="Verdana" panose="020B0604030504040204" pitchFamily="34" charset="0"/>
                <a:cs typeface="Verdana" panose="020B0604030504040204" pitchFamily="34" charset="0"/>
              </a:endParaRPr>
            </a:p>
          </p:txBody>
        </p:sp>
      </p:grpSp>
      <p:pic>
        <p:nvPicPr>
          <p:cNvPr id="8" name="图片 7"/>
          <p:cNvPicPr>
            <a:picLocks noChangeAspect="1"/>
          </p:cNvPicPr>
          <p:nvPr userDrawn="1"/>
        </p:nvPicPr>
        <p:blipFill>
          <a:blip r:embed="rId2">
            <a:extLst>
              <a:ext uri="{BEBA8EAE-BF5A-486C-A8C5-ECC9F3942E4B}">
                <a14:imgProps xmlns:a14="http://schemas.microsoft.com/office/drawing/2010/main">
                  <a14:imgLayer r:embed="rId3">
                    <a14:imgEffect>
                      <a14:sharpenSoften amount="-50000"/>
                    </a14:imgEffect>
                    <a14:imgEffect>
                      <a14:colorTemperature colorTemp="112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0" y="2785"/>
            <a:ext cx="12192000" cy="4178300"/>
          </a:xfrm>
          <a:prstGeom prst="rect">
            <a:avLst/>
          </a:prstGeom>
        </p:spPr>
      </p:pic>
      <p:sp>
        <p:nvSpPr>
          <p:cNvPr id="9" name="矩形 8"/>
          <p:cNvSpPr/>
          <p:nvPr userDrawn="1"/>
        </p:nvSpPr>
        <p:spPr>
          <a:xfrm>
            <a:off x="-2" y="1123655"/>
            <a:ext cx="12192000" cy="3543574"/>
          </a:xfrm>
          <a:prstGeom prst="rect">
            <a:avLst/>
          </a:prstGeom>
          <a:solidFill>
            <a:schemeClr val="accent5">
              <a:lumMod val="20000"/>
              <a:lumOff val="8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图片 12"/>
          <p:cNvPicPr>
            <a:picLocks noChangeAspect="1"/>
          </p:cNvPicPr>
          <p:nvPr userDrawn="1"/>
        </p:nvPicPr>
        <p:blipFill>
          <a:blip r:embed="rId4">
            <a:biLevel thresh="25000"/>
            <a:extLst>
              <a:ext uri="{28A0092B-C50C-407E-A947-70E740481C1C}">
                <a14:useLocalDpi xmlns:a14="http://schemas.microsoft.com/office/drawing/2010/main" val="0"/>
              </a:ext>
            </a:extLst>
          </a:blip>
          <a:stretch>
            <a:fillRect/>
          </a:stretch>
        </p:blipFill>
        <p:spPr>
          <a:xfrm>
            <a:off x="1866900" y="5022936"/>
            <a:ext cx="1061621" cy="1066446"/>
          </a:xfrm>
          <a:prstGeom prst="rect">
            <a:avLst/>
          </a:prstGeom>
        </p:spPr>
      </p:pic>
      <p:pic>
        <p:nvPicPr>
          <p:cNvPr id="10" name="图片 9"/>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76861" y="5038727"/>
            <a:ext cx="1438275" cy="1000125"/>
          </a:xfrm>
          <a:prstGeom prst="rect">
            <a:avLst/>
          </a:prstGeom>
        </p:spPr>
      </p:pic>
      <p:sp>
        <p:nvSpPr>
          <p:cNvPr id="25" name="标题 1"/>
          <p:cNvSpPr>
            <a:spLocks noGrp="1"/>
          </p:cNvSpPr>
          <p:nvPr>
            <p:ph type="ctrTitle"/>
          </p:nvPr>
        </p:nvSpPr>
        <p:spPr>
          <a:xfrm>
            <a:off x="1523999" y="898135"/>
            <a:ext cx="9144000" cy="2387600"/>
          </a:xfrm>
        </p:spPr>
        <p:txBody>
          <a:bodyPr anchor="b">
            <a:normAutofit/>
          </a:bodyPr>
          <a:lstStyle>
            <a:lvl1pPr algn="ctr">
              <a:defRPr sz="5400" b="0" cap="none" spc="0">
                <a:ln w="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defRPr>
            </a:lvl1pPr>
          </a:lstStyle>
          <a:p>
            <a:r>
              <a:rPr lang="zh-CN" altLang="en-US" dirty="0"/>
              <a:t>单击此处编辑母版标题样式</a:t>
            </a:r>
            <a:endParaRPr lang="en-US" dirty="0"/>
          </a:p>
        </p:txBody>
      </p:sp>
      <p:sp>
        <p:nvSpPr>
          <p:cNvPr id="26" name="副标题 2"/>
          <p:cNvSpPr>
            <a:spLocks noGrp="1"/>
          </p:cNvSpPr>
          <p:nvPr>
            <p:ph type="subTitle" idx="1"/>
          </p:nvPr>
        </p:nvSpPr>
        <p:spPr>
          <a:xfrm>
            <a:off x="1524000" y="3602038"/>
            <a:ext cx="9144000" cy="854612"/>
          </a:xfrm>
        </p:spPr>
        <p:txBody>
          <a:bodyPr>
            <a:normAutofit/>
          </a:bodyPr>
          <a:lstStyle>
            <a:lvl1pPr marL="0" indent="0" algn="ctr">
              <a:buNone/>
              <a:defRPr lang="en-US" sz="2400" kern="1200" dirty="0">
                <a:solidFill>
                  <a:schemeClr val="tx1"/>
                </a:solidFill>
                <a:latin typeface="黑体" panose="02010609060101010101" pitchFamily="49" charset="-122"/>
                <a:ea typeface="黑体" panose="02010609060101010101" pitchFamily="49" charset="-122"/>
                <a:cs typeface="+mj-cs"/>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dirty="0"/>
              <a:t>单击以编辑母版副标题样式</a:t>
            </a:r>
            <a:endParaRPr lang="en-US" dirty="0"/>
          </a:p>
        </p:txBody>
      </p:sp>
    </p:spTree>
    <p:extLst>
      <p:ext uri="{BB962C8B-B14F-4D97-AF65-F5344CB8AC3E}">
        <p14:creationId xmlns:p14="http://schemas.microsoft.com/office/powerpoint/2010/main" val="3121005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2">
    <p:bg>
      <p:bgPr>
        <a:solidFill>
          <a:schemeClr val="bg1"/>
        </a:solidFill>
        <a:effectLst/>
      </p:bgPr>
    </p:bg>
    <p:spTree>
      <p:nvGrpSpPr>
        <p:cNvPr id="1" name=""/>
        <p:cNvGrpSpPr/>
        <p:nvPr/>
      </p:nvGrpSpPr>
      <p:grpSpPr>
        <a:xfrm>
          <a:off x="0" y="0"/>
          <a:ext cx="0" cy="0"/>
          <a:chOff x="0" y="0"/>
          <a:chExt cx="0" cy="0"/>
        </a:xfrm>
      </p:grpSpPr>
      <p:pic>
        <p:nvPicPr>
          <p:cNvPr id="6145" name="图片 6144"/>
          <p:cNvPicPr>
            <a:picLocks noChangeAspect="1"/>
          </p:cNvPicPr>
          <p:nvPr userDrawn="1"/>
        </p:nvPicPr>
        <p:blipFill>
          <a:blip r:embed="rId2">
            <a:duotone>
              <a:schemeClr val="accent3">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contrast="11000"/>
                    </a14:imgEffect>
                  </a14:imgLayer>
                </a14:imgProps>
              </a:ext>
              <a:ext uri="{28A0092B-C50C-407E-A947-70E740481C1C}">
                <a14:useLocalDpi xmlns:a14="http://schemas.microsoft.com/office/drawing/2010/main" val="0"/>
              </a:ext>
            </a:extLst>
          </a:blip>
          <a:stretch>
            <a:fillRect/>
          </a:stretch>
        </p:blipFill>
        <p:spPr>
          <a:xfrm>
            <a:off x="2" y="0"/>
            <a:ext cx="12191999" cy="4178300"/>
          </a:xfrm>
          <a:prstGeom prst="rect">
            <a:avLst/>
          </a:prstGeom>
        </p:spPr>
      </p:pic>
      <p:sp>
        <p:nvSpPr>
          <p:cNvPr id="4" name="日期占位符 3"/>
          <p:cNvSpPr>
            <a:spLocks noGrp="1"/>
          </p:cNvSpPr>
          <p:nvPr>
            <p:ph type="dt" sz="half" idx="10"/>
          </p:nvPr>
        </p:nvSpPr>
        <p:spPr>
          <a:xfrm>
            <a:off x="838200" y="6492540"/>
            <a:ext cx="2743200" cy="365125"/>
          </a:xfrm>
        </p:spPr>
        <p:txBody>
          <a:bodyPr/>
          <a:lstStyle>
            <a:lvl1pPr>
              <a:defRPr>
                <a:solidFill>
                  <a:schemeClr val="tx1"/>
                </a:solidFill>
              </a:defRPr>
            </a:lvl1pPr>
          </a:lstStyle>
          <a:p>
            <a:fld id="{365F5F68-68D4-4EB0-A157-8DB9D5315B92}" type="datetime1">
              <a:rPr lang="en-US" smtClean="0"/>
              <a:t>11/23/2017</a:t>
            </a:fld>
            <a:endParaRPr lang="en-US"/>
          </a:p>
        </p:txBody>
      </p:sp>
      <p:sp>
        <p:nvSpPr>
          <p:cNvPr id="5" name="页脚占位符 4"/>
          <p:cNvSpPr>
            <a:spLocks noGrp="1"/>
          </p:cNvSpPr>
          <p:nvPr>
            <p:ph type="ftr" sz="quarter" idx="11"/>
          </p:nvPr>
        </p:nvSpPr>
        <p:spPr>
          <a:xfrm>
            <a:off x="4038600" y="6492540"/>
            <a:ext cx="4114800" cy="365125"/>
          </a:xfrm>
        </p:spPr>
        <p:txBody>
          <a:bodyPr/>
          <a:lstStyle>
            <a:lvl1pPr>
              <a:defRPr>
                <a:solidFill>
                  <a:schemeClr val="tx1"/>
                </a:solidFill>
              </a:defRPr>
            </a:lvl1pPr>
          </a:lstStyle>
          <a:p>
            <a:endParaRPr lang="en-US"/>
          </a:p>
        </p:txBody>
      </p:sp>
      <p:sp>
        <p:nvSpPr>
          <p:cNvPr id="6" name="灯片编号占位符 5"/>
          <p:cNvSpPr>
            <a:spLocks noGrp="1"/>
          </p:cNvSpPr>
          <p:nvPr>
            <p:ph type="sldNum" sz="quarter" idx="12"/>
          </p:nvPr>
        </p:nvSpPr>
        <p:spPr>
          <a:xfrm>
            <a:off x="8610600" y="6492540"/>
            <a:ext cx="2743200" cy="365125"/>
          </a:xfrm>
        </p:spPr>
        <p:txBody>
          <a:bodyPr/>
          <a:lstStyle>
            <a:lvl1pPr>
              <a:defRPr>
                <a:solidFill>
                  <a:schemeClr val="tx1"/>
                </a:solidFill>
              </a:defRPr>
            </a:lvl1pPr>
          </a:lstStyle>
          <a:p>
            <a:fld id="{833FA12E-B5B5-4348-B34B-2EB182552C31}" type="slidenum">
              <a:rPr lang="en-US" smtClean="0"/>
              <a:pPr/>
              <a:t>‹#›</a:t>
            </a:fld>
            <a:endParaRPr lang="en-US"/>
          </a:p>
        </p:txBody>
      </p:sp>
      <p:sp>
        <p:nvSpPr>
          <p:cNvPr id="6148" name="矩形: 圆顶角 6147"/>
          <p:cNvSpPr/>
          <p:nvPr userDrawn="1"/>
        </p:nvSpPr>
        <p:spPr>
          <a:xfrm>
            <a:off x="2209800" y="2306927"/>
            <a:ext cx="10510996" cy="2679700"/>
          </a:xfrm>
          <a:prstGeom prst="round2Same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 name="直接连接符 40"/>
          <p:cNvCxnSpPr>
            <a:cxnSpLocks/>
          </p:cNvCxnSpPr>
          <p:nvPr userDrawn="1"/>
        </p:nvCxnSpPr>
        <p:spPr>
          <a:xfrm flipV="1">
            <a:off x="4338536" y="106293"/>
            <a:ext cx="7853464" cy="1166077"/>
          </a:xfrm>
          <a:prstGeom prst="line">
            <a:avLst/>
          </a:prstGeom>
          <a:ln w="28575">
            <a:gradFill>
              <a:gsLst>
                <a:gs pos="5479">
                  <a:schemeClr val="bg1">
                    <a:lumMod val="85000"/>
                  </a:schemeClr>
                </a:gs>
                <a:gs pos="22000">
                  <a:srgbClr val="C00000"/>
                </a:gs>
                <a:gs pos="40000">
                  <a:schemeClr val="accent5">
                    <a:lumMod val="75000"/>
                  </a:schemeClr>
                </a:gs>
                <a:gs pos="83000">
                  <a:srgbClr val="00206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158" name="矩形 6157"/>
          <p:cNvSpPr/>
          <p:nvPr userDrawn="1"/>
        </p:nvSpPr>
        <p:spPr>
          <a:xfrm>
            <a:off x="0" y="2652117"/>
            <a:ext cx="12192000" cy="238788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标题 1"/>
          <p:cNvSpPr>
            <a:spLocks noGrp="1"/>
          </p:cNvSpPr>
          <p:nvPr>
            <p:ph type="title"/>
          </p:nvPr>
        </p:nvSpPr>
        <p:spPr>
          <a:xfrm>
            <a:off x="838200" y="989595"/>
            <a:ext cx="10515600" cy="2852737"/>
          </a:xfrm>
        </p:spPr>
        <p:txBody>
          <a:bodyPr anchor="b"/>
          <a:lstStyle>
            <a:lvl1pPr>
              <a:defRPr sz="6000" b="0" cap="none" spc="0">
                <a:ln w="0"/>
                <a:solidFill>
                  <a:schemeClr val="bg1"/>
                </a:solidFill>
                <a:effectLst>
                  <a:outerShdw blurRad="38100" dist="19050" dir="2700000" algn="tl" rotWithShape="0">
                    <a:schemeClr val="dk1">
                      <a:alpha val="40000"/>
                    </a:schemeClr>
                  </a:outerShdw>
                </a:effectLst>
              </a:defRPr>
            </a:lvl1pPr>
          </a:lstStyle>
          <a:p>
            <a:r>
              <a:rPr lang="zh-CN" altLang="en-US" dirty="0"/>
              <a:t>单击此处编辑母版标题样式</a:t>
            </a:r>
            <a:endParaRPr lang="en-US" dirty="0"/>
          </a:p>
        </p:txBody>
      </p:sp>
      <p:sp>
        <p:nvSpPr>
          <p:cNvPr id="57" name="文本占位符 2"/>
          <p:cNvSpPr>
            <a:spLocks noGrp="1"/>
          </p:cNvSpPr>
          <p:nvPr>
            <p:ph type="body" idx="1"/>
          </p:nvPr>
        </p:nvSpPr>
        <p:spPr>
          <a:xfrm>
            <a:off x="838200" y="3867645"/>
            <a:ext cx="10515600" cy="746611"/>
          </a:xfrm>
        </p:spPr>
        <p:txBody>
          <a:bodyPr/>
          <a:lstStyle>
            <a:lvl1pPr marL="0" indent="0">
              <a:buNone/>
              <a:defRPr sz="2400">
                <a:solidFill>
                  <a:schemeClr val="bg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dirty="0"/>
              <a:t>编辑母版文本样式</a:t>
            </a:r>
          </a:p>
          <a:p>
            <a:pPr lvl="0"/>
            <a:endParaRPr lang="zh-CN" altLang="en-US" dirty="0"/>
          </a:p>
        </p:txBody>
      </p:sp>
      <p:sp>
        <p:nvSpPr>
          <p:cNvPr id="60" name="矩形 59"/>
          <p:cNvSpPr/>
          <p:nvPr userDrawn="1"/>
        </p:nvSpPr>
        <p:spPr>
          <a:xfrm>
            <a:off x="0" y="4800771"/>
            <a:ext cx="12192000" cy="371712"/>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组合 17"/>
          <p:cNvGrpSpPr/>
          <p:nvPr userDrawn="1"/>
        </p:nvGrpSpPr>
        <p:grpSpPr>
          <a:xfrm>
            <a:off x="753765" y="5185954"/>
            <a:ext cx="10904834" cy="1412241"/>
            <a:chOff x="1094233" y="5230729"/>
            <a:chExt cx="10904834" cy="1412241"/>
          </a:xfrm>
        </p:grpSpPr>
        <p:pic>
          <p:nvPicPr>
            <p:cNvPr id="19" name="Picture 13"/>
            <p:cNvPicPr>
              <a:picLocks noChangeAspect="1"/>
            </p:cNvPicPr>
            <p:nvPr userDrawn="1"/>
          </p:nvPicPr>
          <p:blipFill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1588" t="3327" r="3913" b="60167"/>
            <a:stretch/>
          </p:blipFill>
          <p:spPr>
            <a:xfrm>
              <a:off x="4516090" y="5230729"/>
              <a:ext cx="3159820" cy="1134294"/>
            </a:xfrm>
            <a:prstGeom prst="rect">
              <a:avLst/>
            </a:prstGeom>
            <a:noFill/>
          </p:spPr>
        </p:pic>
        <p:pic>
          <p:nvPicPr>
            <p:cNvPr id="22" name="Picture 2"/>
            <p:cNvPicPr>
              <a:picLocks noChangeAspect="1" noChangeArrowheads="1"/>
            </p:cNvPicPr>
            <p:nvPr userDrawn="1"/>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094233" y="5660986"/>
              <a:ext cx="2743200" cy="704037"/>
            </a:xfrm>
            <a:prstGeom prst="rect">
              <a:avLst/>
            </a:prstGeom>
            <a:noFill/>
            <a:ln>
              <a:noFill/>
            </a:ln>
            <a:effectLst/>
            <a:extLst/>
          </p:spPr>
        </p:pic>
        <p:sp>
          <p:nvSpPr>
            <p:cNvPr id="23" name="文本框 22"/>
            <p:cNvSpPr txBox="1"/>
            <p:nvPr userDrawn="1"/>
          </p:nvSpPr>
          <p:spPr>
            <a:xfrm>
              <a:off x="9220199" y="5674450"/>
              <a:ext cx="2778868" cy="677108"/>
            </a:xfrm>
            <a:prstGeom prst="rect">
              <a:avLst/>
            </a:prstGeom>
            <a:noFill/>
          </p:spPr>
          <p:txBody>
            <a:bodyPr wrap="square" rtlCol="0">
              <a:spAutoFit/>
            </a:bodyPr>
            <a:lstStyle/>
            <a:p>
              <a:r>
                <a:rPr lang="zh-CN" altLang="en-US" sz="2000" b="0" dirty="0">
                  <a:solidFill>
                    <a:schemeClr val="accent1">
                      <a:lumMod val="75000"/>
                    </a:schemeClr>
                  </a:solidFill>
                  <a:effectLst/>
                  <a:latin typeface="方正姚体" panose="02010601030101010101" pitchFamily="2" charset="-122"/>
                  <a:ea typeface="方正姚体" panose="02010601030101010101" pitchFamily="2" charset="-122"/>
                </a:rPr>
                <a:t>机械与能源工程学院</a:t>
              </a:r>
              <a:endParaRPr lang="en-US" sz="2000" b="0" dirty="0">
                <a:solidFill>
                  <a:schemeClr val="accent1">
                    <a:lumMod val="75000"/>
                  </a:schemeClr>
                </a:solidFill>
                <a:effectLst/>
              </a:endParaRPr>
            </a:p>
            <a:p>
              <a:r>
                <a:rPr lang="en-US" altLang="zh-CN" sz="1800" b="0" dirty="0">
                  <a:solidFill>
                    <a:schemeClr val="accent1">
                      <a:lumMod val="75000"/>
                    </a:schemeClr>
                  </a:solidFill>
                  <a:effectLst/>
                  <a:latin typeface="Agency FB" panose="020B0503020202020204" pitchFamily="34" charset="0"/>
                  <a:ea typeface="Verdana" panose="020B0604030504040204" pitchFamily="34" charset="0"/>
                  <a:cs typeface="Verdana" panose="020B0604030504040204" pitchFamily="34" charset="0"/>
                </a:rPr>
                <a:t>School of Mechanical Engineering</a:t>
              </a:r>
              <a:endParaRPr lang="en-US" sz="1800" b="0" dirty="0">
                <a:solidFill>
                  <a:schemeClr val="accent1">
                    <a:lumMod val="75000"/>
                  </a:schemeClr>
                </a:solidFill>
                <a:effectLst/>
                <a:latin typeface="Agency FB" panose="020B0503020202020204" pitchFamily="34" charset="0"/>
                <a:ea typeface="Verdana" panose="020B0604030504040204" pitchFamily="34" charset="0"/>
                <a:cs typeface="Verdana" panose="020B0604030504040204" pitchFamily="34" charset="0"/>
              </a:endParaRPr>
            </a:p>
          </p:txBody>
        </p:sp>
        <p:pic>
          <p:nvPicPr>
            <p:cNvPr id="24" name="图片 23"/>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7602518" y="5386481"/>
              <a:ext cx="2262947" cy="1256489"/>
            </a:xfrm>
            <a:prstGeom prst="rect">
              <a:avLst/>
            </a:prstGeom>
            <a:noFill/>
          </p:spPr>
        </p:pic>
      </p:grpSp>
    </p:spTree>
    <p:extLst>
      <p:ext uri="{BB962C8B-B14F-4D97-AF65-F5344CB8AC3E}">
        <p14:creationId xmlns:p14="http://schemas.microsoft.com/office/powerpoint/2010/main" val="14600066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结束幻灯片2">
    <p:spTree>
      <p:nvGrpSpPr>
        <p:cNvPr id="1" name=""/>
        <p:cNvGrpSpPr/>
        <p:nvPr/>
      </p:nvGrpSpPr>
      <p:grpSpPr>
        <a:xfrm>
          <a:off x="0" y="0"/>
          <a:ext cx="0" cy="0"/>
          <a:chOff x="0" y="0"/>
          <a:chExt cx="0" cy="0"/>
        </a:xfrm>
      </p:grpSpPr>
      <p:sp>
        <p:nvSpPr>
          <p:cNvPr id="2" name="标题 1"/>
          <p:cNvSpPr>
            <a:spLocks noGrp="1"/>
          </p:cNvSpPr>
          <p:nvPr>
            <p:ph type="ctrTitle"/>
          </p:nvPr>
        </p:nvSpPr>
        <p:spPr>
          <a:xfrm>
            <a:off x="1523999" y="898135"/>
            <a:ext cx="9144000" cy="2387600"/>
          </a:xfrm>
        </p:spPr>
        <p:txBody>
          <a:bodyPr anchor="b">
            <a:normAutofit/>
          </a:bodyPr>
          <a:lstStyle>
            <a:lvl1pPr algn="ctr">
              <a:defRPr sz="5400">
                <a:latin typeface="黑体" panose="02010609060101010101" pitchFamily="49" charset="-122"/>
                <a:ea typeface="黑体" panose="02010609060101010101" pitchFamily="49" charset="-122"/>
              </a:defRPr>
            </a:lvl1pPr>
          </a:lstStyle>
          <a:p>
            <a:r>
              <a:rPr lang="zh-CN" altLang="en-US" dirty="0"/>
              <a:t>单击此处编辑母版标题样式</a:t>
            </a:r>
            <a:endParaRPr lang="en-US" dirty="0"/>
          </a:p>
        </p:txBody>
      </p:sp>
      <p:sp>
        <p:nvSpPr>
          <p:cNvPr id="3" name="副标题 2"/>
          <p:cNvSpPr>
            <a:spLocks noGrp="1"/>
          </p:cNvSpPr>
          <p:nvPr>
            <p:ph type="subTitle" idx="1"/>
          </p:nvPr>
        </p:nvSpPr>
        <p:spPr>
          <a:xfrm>
            <a:off x="1524000" y="3602038"/>
            <a:ext cx="9144000" cy="854612"/>
          </a:xfrm>
        </p:spPr>
        <p:txBody>
          <a:bodyPr>
            <a:normAutofit/>
          </a:bodyPr>
          <a:lstStyle>
            <a:lvl1pPr marL="0" indent="0" algn="ctr">
              <a:buNone/>
              <a:defRPr lang="en-US" sz="2400" kern="1200" dirty="0">
                <a:solidFill>
                  <a:schemeClr val="tx1"/>
                </a:solidFill>
                <a:latin typeface="黑体" panose="02010609060101010101" pitchFamily="49" charset="-122"/>
                <a:ea typeface="黑体" panose="02010609060101010101" pitchFamily="49" charset="-122"/>
                <a:cs typeface="+mj-cs"/>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dirty="0"/>
              <a:t>单击以编辑母版副标题样式</a:t>
            </a:r>
            <a:endParaRPr lang="en-US" dirty="0"/>
          </a:p>
        </p:txBody>
      </p:sp>
      <p:sp>
        <p:nvSpPr>
          <p:cNvPr id="4" name="日期占位符 3"/>
          <p:cNvSpPr>
            <a:spLocks noGrp="1"/>
          </p:cNvSpPr>
          <p:nvPr>
            <p:ph type="dt" sz="half" idx="10"/>
          </p:nvPr>
        </p:nvSpPr>
        <p:spPr/>
        <p:txBody>
          <a:bodyPr/>
          <a:lstStyle>
            <a:lvl1pPr>
              <a:defRPr>
                <a:solidFill>
                  <a:schemeClr val="tx1"/>
                </a:solidFill>
              </a:defRPr>
            </a:lvl1pPr>
          </a:lstStyle>
          <a:p>
            <a:fld id="{AB7B85E5-1BAE-4192-9AD8-16A20F00212E}" type="datetime1">
              <a:rPr lang="en-US" smtClean="0"/>
              <a:t>11/23/2017</a:t>
            </a:fld>
            <a:endParaRPr lang="en-US"/>
          </a:p>
        </p:txBody>
      </p:sp>
      <p:sp>
        <p:nvSpPr>
          <p:cNvPr id="6" name="灯片编号占位符 5"/>
          <p:cNvSpPr>
            <a:spLocks noGrp="1"/>
          </p:cNvSpPr>
          <p:nvPr>
            <p:ph type="sldNum" sz="quarter" idx="12"/>
          </p:nvPr>
        </p:nvSpPr>
        <p:spPr/>
        <p:txBody>
          <a:bodyPr/>
          <a:lstStyle>
            <a:lvl1pPr>
              <a:defRPr>
                <a:solidFill>
                  <a:schemeClr val="tx1"/>
                </a:solidFill>
              </a:defRPr>
            </a:lvl1pPr>
          </a:lstStyle>
          <a:p>
            <a:fld id="{833FA12E-B5B5-4348-B34B-2EB182552C31}" type="slidenum">
              <a:rPr lang="en-US" smtClean="0"/>
              <a:pPr/>
              <a:t>‹#›</a:t>
            </a:fld>
            <a:endParaRPr lang="en-US"/>
          </a:p>
        </p:txBody>
      </p:sp>
      <p:sp>
        <p:nvSpPr>
          <p:cNvPr id="27" name="AutoShape 2" descr="http://img.sj33.cn/uploads/allimg/201401/7-1401291P635.png"/>
          <p:cNvSpPr>
            <a:spLocks noChangeAspect="1" noChangeArrowheads="1"/>
          </p:cNvSpPr>
          <p:nvPr userDrawn="1"/>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矩形 20"/>
          <p:cNvSpPr/>
          <p:nvPr userDrawn="1"/>
        </p:nvSpPr>
        <p:spPr>
          <a:xfrm>
            <a:off x="0" y="4723620"/>
            <a:ext cx="12192000" cy="163273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文本框 17"/>
          <p:cNvSpPr txBox="1"/>
          <p:nvPr userDrawn="1"/>
        </p:nvSpPr>
        <p:spPr>
          <a:xfrm>
            <a:off x="8516566" y="5232208"/>
            <a:ext cx="2389762" cy="615553"/>
          </a:xfrm>
          <a:prstGeom prst="rect">
            <a:avLst/>
          </a:prstGeom>
          <a:noFill/>
        </p:spPr>
        <p:txBody>
          <a:bodyPr wrap="square" rtlCol="0">
            <a:spAutoFit/>
          </a:bodyPr>
          <a:lstStyle/>
          <a:p>
            <a:r>
              <a:rPr lang="zh-CN" altLang="en-US" dirty="0">
                <a:solidFill>
                  <a:schemeClr val="bg1"/>
                </a:solidFill>
                <a:latin typeface="方正姚体" panose="02010601030101010101" pitchFamily="2" charset="-122"/>
                <a:ea typeface="方正姚体" panose="02010601030101010101" pitchFamily="2" charset="-122"/>
              </a:rPr>
              <a:t>机械与能源工程学院</a:t>
            </a:r>
            <a:endParaRPr lang="en-US" dirty="0">
              <a:solidFill>
                <a:schemeClr val="bg1"/>
              </a:solidFill>
            </a:endParaRPr>
          </a:p>
          <a:p>
            <a:r>
              <a:rPr lang="en-US" altLang="zh-CN" sz="1600" dirty="0">
                <a:solidFill>
                  <a:schemeClr val="bg1"/>
                </a:solidFill>
                <a:latin typeface="Agency FB" panose="020B0503020202020204" pitchFamily="34" charset="0"/>
                <a:ea typeface="Verdana" panose="020B0604030504040204" pitchFamily="34" charset="0"/>
                <a:cs typeface="Verdana" panose="020B0604030504040204" pitchFamily="34" charset="0"/>
              </a:rPr>
              <a:t>School of Mechanical Engineering</a:t>
            </a:r>
            <a:endParaRPr lang="en-US" sz="1600" dirty="0">
              <a:solidFill>
                <a:schemeClr val="bg1"/>
              </a:solidFill>
              <a:latin typeface="Agency FB" panose="020B0503020202020204" pitchFamily="34" charset="0"/>
              <a:ea typeface="Verdana" panose="020B0604030504040204" pitchFamily="34" charset="0"/>
              <a:cs typeface="Verdana" panose="020B0604030504040204" pitchFamily="34" charset="0"/>
            </a:endParaRPr>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40824" y="4723621"/>
            <a:ext cx="1957853" cy="1640364"/>
          </a:xfrm>
          <a:prstGeom prst="rect">
            <a:avLst/>
          </a:prstGeom>
        </p:spPr>
      </p:pic>
      <p:pic>
        <p:nvPicPr>
          <p:cNvPr id="9" name="图片 8"/>
          <p:cNvPicPr>
            <a:picLocks noChangeAspect="1"/>
          </p:cNvPicPr>
          <p:nvPr userDrawn="1"/>
        </p:nvPicPr>
        <p:blipFill>
          <a:blip r:embed="rId3">
            <a:biLevel thresh="25000"/>
            <a:extLst>
              <a:ext uri="{28A0092B-C50C-407E-A947-70E740481C1C}">
                <a14:useLocalDpi xmlns:a14="http://schemas.microsoft.com/office/drawing/2010/main" val="0"/>
              </a:ext>
            </a:extLst>
          </a:blip>
          <a:stretch>
            <a:fillRect/>
          </a:stretch>
        </p:blipFill>
        <p:spPr>
          <a:xfrm>
            <a:off x="1866900" y="5022936"/>
            <a:ext cx="1061621" cy="1066446"/>
          </a:xfrm>
          <a:prstGeom prst="rect">
            <a:avLst/>
          </a:prstGeom>
        </p:spPr>
      </p:pic>
    </p:spTree>
    <p:extLst>
      <p:ext uri="{BB962C8B-B14F-4D97-AF65-F5344CB8AC3E}">
        <p14:creationId xmlns:p14="http://schemas.microsoft.com/office/powerpoint/2010/main" val="2056700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标题3">
    <p:bg>
      <p:bgPr>
        <a:solidFill>
          <a:schemeClr val="bg1"/>
        </a:solidFill>
        <a:effectLst/>
      </p:bgPr>
    </p:bg>
    <p:spTree>
      <p:nvGrpSpPr>
        <p:cNvPr id="1" name=""/>
        <p:cNvGrpSpPr/>
        <p:nvPr/>
      </p:nvGrpSpPr>
      <p:grpSpPr>
        <a:xfrm>
          <a:off x="0" y="0"/>
          <a:ext cx="0" cy="0"/>
          <a:chOff x="0" y="0"/>
          <a:chExt cx="0" cy="0"/>
        </a:xfrm>
      </p:grpSpPr>
      <p:pic>
        <p:nvPicPr>
          <p:cNvPr id="6145" name="图片 6144"/>
          <p:cNvPicPr>
            <a:picLocks noChangeAspect="1"/>
          </p:cNvPicPr>
          <p:nvPr userDrawn="1"/>
        </p:nvPicPr>
        <p:blipFill>
          <a:blip r:embed="rId2">
            <a:duotone>
              <a:schemeClr val="accent3">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contrast="11000"/>
                    </a14:imgEffect>
                  </a14:imgLayer>
                </a14:imgProps>
              </a:ext>
              <a:ext uri="{28A0092B-C50C-407E-A947-70E740481C1C}">
                <a14:useLocalDpi xmlns:a14="http://schemas.microsoft.com/office/drawing/2010/main" val="0"/>
              </a:ext>
            </a:extLst>
          </a:blip>
          <a:stretch>
            <a:fillRect/>
          </a:stretch>
        </p:blipFill>
        <p:spPr>
          <a:xfrm>
            <a:off x="2" y="0"/>
            <a:ext cx="12191999" cy="4178300"/>
          </a:xfrm>
          <a:prstGeom prst="rect">
            <a:avLst/>
          </a:prstGeom>
        </p:spPr>
      </p:pic>
      <p:sp>
        <p:nvSpPr>
          <p:cNvPr id="24" name="矩形 23"/>
          <p:cNvSpPr/>
          <p:nvPr userDrawn="1"/>
        </p:nvSpPr>
        <p:spPr>
          <a:xfrm>
            <a:off x="1" y="6481206"/>
            <a:ext cx="12192000" cy="37679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日期占位符 3"/>
          <p:cNvSpPr>
            <a:spLocks noGrp="1"/>
          </p:cNvSpPr>
          <p:nvPr>
            <p:ph type="dt" sz="half" idx="10"/>
          </p:nvPr>
        </p:nvSpPr>
        <p:spPr>
          <a:xfrm>
            <a:off x="838200" y="6492532"/>
            <a:ext cx="2743200" cy="365125"/>
          </a:xfrm>
        </p:spPr>
        <p:txBody>
          <a:bodyPr/>
          <a:lstStyle>
            <a:lvl1pPr>
              <a:defRPr>
                <a:solidFill>
                  <a:schemeClr val="bg1"/>
                </a:solidFill>
              </a:defRPr>
            </a:lvl1pPr>
          </a:lstStyle>
          <a:p>
            <a:fld id="{1AB89525-1944-4F95-85AA-8076731C0944}" type="datetime1">
              <a:rPr lang="en-US" smtClean="0"/>
              <a:t>11/23/2017</a:t>
            </a:fld>
            <a:endParaRPr lang="en-US"/>
          </a:p>
        </p:txBody>
      </p:sp>
      <p:sp>
        <p:nvSpPr>
          <p:cNvPr id="5" name="页脚占位符 4"/>
          <p:cNvSpPr>
            <a:spLocks noGrp="1"/>
          </p:cNvSpPr>
          <p:nvPr>
            <p:ph type="ftr" sz="quarter" idx="11"/>
          </p:nvPr>
        </p:nvSpPr>
        <p:spPr>
          <a:xfrm>
            <a:off x="4038600" y="6492532"/>
            <a:ext cx="4114800" cy="365125"/>
          </a:xfrm>
        </p:spPr>
        <p:txBody>
          <a:bodyPr/>
          <a:lstStyle>
            <a:lvl1pPr>
              <a:defRPr>
                <a:solidFill>
                  <a:schemeClr val="bg1"/>
                </a:solidFill>
              </a:defRPr>
            </a:lvl1pPr>
          </a:lstStyle>
          <a:p>
            <a:endParaRPr lang="en-US"/>
          </a:p>
        </p:txBody>
      </p:sp>
      <p:sp>
        <p:nvSpPr>
          <p:cNvPr id="6148" name="矩形 6147"/>
          <p:cNvSpPr/>
          <p:nvPr userDrawn="1"/>
        </p:nvSpPr>
        <p:spPr>
          <a:xfrm>
            <a:off x="1" y="2574974"/>
            <a:ext cx="12191999" cy="2564041"/>
          </a:xfrm>
          <a:prstGeom prst="rect">
            <a:avLst/>
          </a:prstGeom>
          <a:gradFill>
            <a:gsLst>
              <a:gs pos="0">
                <a:schemeClr val="bg1">
                  <a:lumMod val="95000"/>
                  <a:alpha val="11000"/>
                </a:schemeClr>
              </a:gs>
              <a:gs pos="27000">
                <a:schemeClr val="bg1">
                  <a:lumMod val="85000"/>
                  <a:alpha val="66000"/>
                </a:schemeClr>
              </a:gs>
              <a:gs pos="49000">
                <a:schemeClr val="bg1">
                  <a:lumMod val="75000"/>
                </a:schemeClr>
              </a:gs>
              <a:gs pos="97260">
                <a:schemeClr val="bg1"/>
              </a:gs>
              <a:gs pos="80000">
                <a:schemeClr val="bg1">
                  <a:lumMod val="9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灯片编号占位符 5"/>
          <p:cNvSpPr>
            <a:spLocks noGrp="1"/>
          </p:cNvSpPr>
          <p:nvPr>
            <p:ph type="sldNum" sz="quarter" idx="12"/>
          </p:nvPr>
        </p:nvSpPr>
        <p:spPr>
          <a:xfrm>
            <a:off x="8610600" y="6492532"/>
            <a:ext cx="2743200" cy="365125"/>
          </a:xfrm>
        </p:spPr>
        <p:txBody>
          <a:bodyPr/>
          <a:lstStyle>
            <a:lvl1pPr>
              <a:defRPr>
                <a:solidFill>
                  <a:schemeClr val="bg1"/>
                </a:solidFill>
              </a:defRPr>
            </a:lvl1pPr>
          </a:lstStyle>
          <a:p>
            <a:fld id="{833FA12E-B5B5-4348-B34B-2EB182552C31}" type="slidenum">
              <a:rPr lang="en-US" smtClean="0"/>
              <a:pPr/>
              <a:t>‹#›</a:t>
            </a:fld>
            <a:endParaRPr lang="en-US"/>
          </a:p>
        </p:txBody>
      </p:sp>
      <p:cxnSp>
        <p:nvCxnSpPr>
          <p:cNvPr id="41" name="直接连接符 40"/>
          <p:cNvCxnSpPr>
            <a:cxnSpLocks/>
          </p:cNvCxnSpPr>
          <p:nvPr userDrawn="1"/>
        </p:nvCxnSpPr>
        <p:spPr>
          <a:xfrm flipV="1">
            <a:off x="4338536" y="106293"/>
            <a:ext cx="7853464" cy="1166077"/>
          </a:xfrm>
          <a:prstGeom prst="line">
            <a:avLst/>
          </a:prstGeom>
          <a:ln w="28575">
            <a:gradFill>
              <a:gsLst>
                <a:gs pos="5479">
                  <a:schemeClr val="bg1">
                    <a:lumMod val="85000"/>
                  </a:schemeClr>
                </a:gs>
                <a:gs pos="22000">
                  <a:srgbClr val="C00000"/>
                </a:gs>
                <a:gs pos="40000">
                  <a:schemeClr val="accent5">
                    <a:lumMod val="75000"/>
                  </a:schemeClr>
                </a:gs>
                <a:gs pos="83000">
                  <a:srgbClr val="002060"/>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矩形 16"/>
          <p:cNvSpPr/>
          <p:nvPr userDrawn="1"/>
        </p:nvSpPr>
        <p:spPr>
          <a:xfrm>
            <a:off x="1" y="10933"/>
            <a:ext cx="12191999" cy="2564041"/>
          </a:xfrm>
          <a:prstGeom prst="rect">
            <a:avLst/>
          </a:prstGeom>
          <a:solidFill>
            <a:schemeClr val="bg1">
              <a:lumMod val="95000"/>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838200" y="1232784"/>
            <a:ext cx="10515600" cy="2852737"/>
          </a:xfrm>
        </p:spPr>
        <p:txBody>
          <a:bodyPr anchor="b"/>
          <a:lstStyle>
            <a:lvl1pPr>
              <a:defRPr sz="6000" b="0" cap="none" spc="0">
                <a:ln w="0"/>
                <a:solidFill>
                  <a:schemeClr val="tx1"/>
                </a:solidFill>
                <a:effectLst>
                  <a:outerShdw blurRad="38100" dist="19050" dir="2700000" algn="tl" rotWithShape="0">
                    <a:schemeClr val="dk1">
                      <a:alpha val="40000"/>
                    </a:schemeClr>
                  </a:outerShdw>
                </a:effectLst>
              </a:defRPr>
            </a:lvl1pPr>
          </a:lstStyle>
          <a:p>
            <a:r>
              <a:rPr lang="zh-CN" altLang="en-US" dirty="0"/>
              <a:t>单击此处编辑母版标题样式</a:t>
            </a:r>
            <a:endParaRPr lang="en-US" dirty="0"/>
          </a:p>
        </p:txBody>
      </p:sp>
      <p:sp>
        <p:nvSpPr>
          <p:cNvPr id="3" name="文本占位符 2"/>
          <p:cNvSpPr>
            <a:spLocks noGrp="1"/>
          </p:cNvSpPr>
          <p:nvPr>
            <p:ph type="body" idx="1"/>
          </p:nvPr>
        </p:nvSpPr>
        <p:spPr>
          <a:xfrm>
            <a:off x="838200" y="4110834"/>
            <a:ext cx="10515600" cy="746611"/>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dirty="0"/>
              <a:t>编辑母版文本样式</a:t>
            </a:r>
          </a:p>
          <a:p>
            <a:pPr lvl="0"/>
            <a:endParaRPr lang="zh-CN" altLang="en-US" dirty="0"/>
          </a:p>
        </p:txBody>
      </p:sp>
      <p:grpSp>
        <p:nvGrpSpPr>
          <p:cNvPr id="18" name="组合 17"/>
          <p:cNvGrpSpPr/>
          <p:nvPr userDrawn="1"/>
        </p:nvGrpSpPr>
        <p:grpSpPr>
          <a:xfrm>
            <a:off x="753765" y="5185954"/>
            <a:ext cx="10904834" cy="1412241"/>
            <a:chOff x="1094233" y="5230729"/>
            <a:chExt cx="10904834" cy="1412241"/>
          </a:xfrm>
        </p:grpSpPr>
        <p:pic>
          <p:nvPicPr>
            <p:cNvPr id="19" name="Picture 13"/>
            <p:cNvPicPr>
              <a:picLocks noChangeAspect="1"/>
            </p:cNvPicPr>
            <p:nvPr userDrawn="1"/>
          </p:nvPicPr>
          <p:blipFill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1588" t="3327" r="3913" b="60167"/>
            <a:stretch/>
          </p:blipFill>
          <p:spPr>
            <a:xfrm>
              <a:off x="4516090" y="5230729"/>
              <a:ext cx="3159820" cy="1134294"/>
            </a:xfrm>
            <a:prstGeom prst="rect">
              <a:avLst/>
            </a:prstGeom>
            <a:noFill/>
          </p:spPr>
        </p:pic>
        <p:pic>
          <p:nvPicPr>
            <p:cNvPr id="22" name="Picture 2"/>
            <p:cNvPicPr>
              <a:picLocks noChangeAspect="1" noChangeArrowheads="1"/>
            </p:cNvPicPr>
            <p:nvPr userDrawn="1"/>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094233" y="5660986"/>
              <a:ext cx="2743200" cy="704037"/>
            </a:xfrm>
            <a:prstGeom prst="rect">
              <a:avLst/>
            </a:prstGeom>
            <a:noFill/>
            <a:ln>
              <a:noFill/>
            </a:ln>
            <a:effectLst/>
            <a:extLst/>
          </p:spPr>
        </p:pic>
        <p:sp>
          <p:nvSpPr>
            <p:cNvPr id="23" name="文本框 22"/>
            <p:cNvSpPr txBox="1"/>
            <p:nvPr userDrawn="1"/>
          </p:nvSpPr>
          <p:spPr>
            <a:xfrm>
              <a:off x="9220199" y="5674450"/>
              <a:ext cx="2778868" cy="677108"/>
            </a:xfrm>
            <a:prstGeom prst="rect">
              <a:avLst/>
            </a:prstGeom>
            <a:noFill/>
          </p:spPr>
          <p:txBody>
            <a:bodyPr wrap="square" rtlCol="0">
              <a:spAutoFit/>
            </a:bodyPr>
            <a:lstStyle/>
            <a:p>
              <a:r>
                <a:rPr lang="zh-CN" altLang="en-US" sz="2000" b="0" dirty="0">
                  <a:solidFill>
                    <a:schemeClr val="accent1">
                      <a:lumMod val="75000"/>
                    </a:schemeClr>
                  </a:solidFill>
                  <a:effectLst/>
                  <a:latin typeface="方正姚体" panose="02010601030101010101" pitchFamily="2" charset="-122"/>
                  <a:ea typeface="方正姚体" panose="02010601030101010101" pitchFamily="2" charset="-122"/>
                </a:rPr>
                <a:t>机械与能源工程学院</a:t>
              </a:r>
              <a:endParaRPr lang="en-US" sz="2000" b="0" dirty="0">
                <a:solidFill>
                  <a:schemeClr val="accent1">
                    <a:lumMod val="75000"/>
                  </a:schemeClr>
                </a:solidFill>
                <a:effectLst/>
              </a:endParaRPr>
            </a:p>
            <a:p>
              <a:r>
                <a:rPr lang="en-US" altLang="zh-CN" sz="1800" b="0" dirty="0">
                  <a:solidFill>
                    <a:schemeClr val="accent1">
                      <a:lumMod val="75000"/>
                    </a:schemeClr>
                  </a:solidFill>
                  <a:effectLst/>
                  <a:latin typeface="Agency FB" panose="020B0503020202020204" pitchFamily="34" charset="0"/>
                  <a:ea typeface="Verdana" panose="020B0604030504040204" pitchFamily="34" charset="0"/>
                  <a:cs typeface="Verdana" panose="020B0604030504040204" pitchFamily="34" charset="0"/>
                </a:rPr>
                <a:t>School of Mechanical Engineering</a:t>
              </a:r>
              <a:endParaRPr lang="en-US" sz="1800" b="0" dirty="0">
                <a:solidFill>
                  <a:schemeClr val="accent1">
                    <a:lumMod val="75000"/>
                  </a:schemeClr>
                </a:solidFill>
                <a:effectLst/>
                <a:latin typeface="Agency FB" panose="020B0503020202020204" pitchFamily="34" charset="0"/>
                <a:ea typeface="Verdana" panose="020B0604030504040204" pitchFamily="34" charset="0"/>
                <a:cs typeface="Verdana" panose="020B0604030504040204" pitchFamily="34" charset="0"/>
              </a:endParaRPr>
            </a:p>
          </p:txBody>
        </p:sp>
        <p:pic>
          <p:nvPicPr>
            <p:cNvPr id="25" name="图片 24"/>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7602518" y="5386481"/>
              <a:ext cx="2262947" cy="1256489"/>
            </a:xfrm>
            <a:prstGeom prst="rect">
              <a:avLst/>
            </a:prstGeom>
            <a:noFill/>
          </p:spPr>
        </p:pic>
      </p:grpSp>
    </p:spTree>
    <p:extLst>
      <p:ext uri="{BB962C8B-B14F-4D97-AF65-F5344CB8AC3E}">
        <p14:creationId xmlns:p14="http://schemas.microsoft.com/office/powerpoint/2010/main" val="2352696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1">
    <p:bg>
      <p:bgPr>
        <a:solidFill>
          <a:schemeClr val="bg1"/>
        </a:solidFill>
        <a:effectLst/>
      </p:bgPr>
    </p:bg>
    <p:spTree>
      <p:nvGrpSpPr>
        <p:cNvPr id="1" name=""/>
        <p:cNvGrpSpPr/>
        <p:nvPr/>
      </p:nvGrpSpPr>
      <p:grpSpPr>
        <a:xfrm>
          <a:off x="0" y="0"/>
          <a:ext cx="0" cy="0"/>
          <a:chOff x="0" y="0"/>
          <a:chExt cx="0" cy="0"/>
        </a:xfrm>
      </p:grpSpPr>
      <p:pic>
        <p:nvPicPr>
          <p:cNvPr id="3" name="图片 2" descr="图片包含 天空, 户外, 建筑物&#10;&#10;已生成极高可信度的说明"/>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b="26241"/>
          <a:stretch/>
        </p:blipFill>
        <p:spPr>
          <a:xfrm>
            <a:off x="0" y="0"/>
            <a:ext cx="12192000" cy="5058383"/>
          </a:xfrm>
          <a:prstGeom prst="rect">
            <a:avLst/>
          </a:prstGeom>
        </p:spPr>
      </p:pic>
      <p:sp>
        <p:nvSpPr>
          <p:cNvPr id="26" name="矩形 25"/>
          <p:cNvSpPr/>
          <p:nvPr userDrawn="1"/>
        </p:nvSpPr>
        <p:spPr>
          <a:xfrm>
            <a:off x="0" y="2847489"/>
            <a:ext cx="12192000" cy="2525335"/>
          </a:xfrm>
          <a:prstGeom prst="rect">
            <a:avLst/>
          </a:prstGeom>
          <a:gradFill>
            <a:gsLst>
              <a:gs pos="4000">
                <a:schemeClr val="bg1">
                  <a:lumMod val="85000"/>
                  <a:alpha val="22000"/>
                </a:schemeClr>
              </a:gs>
              <a:gs pos="40000">
                <a:schemeClr val="bg1">
                  <a:lumMod val="50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 name="直接连接符 40"/>
          <p:cNvCxnSpPr>
            <a:cxnSpLocks/>
          </p:cNvCxnSpPr>
          <p:nvPr userDrawn="1"/>
        </p:nvCxnSpPr>
        <p:spPr>
          <a:xfrm flipV="1">
            <a:off x="4575325" y="1206230"/>
            <a:ext cx="7616675" cy="1429347"/>
          </a:xfrm>
          <a:prstGeom prst="line">
            <a:avLst/>
          </a:prstGeom>
          <a:ln w="28575">
            <a:gradFill>
              <a:gsLst>
                <a:gs pos="5479">
                  <a:schemeClr val="bg1">
                    <a:lumMod val="85000"/>
                  </a:schemeClr>
                </a:gs>
                <a:gs pos="36000">
                  <a:srgbClr val="C00000">
                    <a:alpha val="14000"/>
                  </a:srgbClr>
                </a:gs>
                <a:gs pos="61000">
                  <a:schemeClr val="accent5">
                    <a:lumMod val="75000"/>
                    <a:alpha val="34000"/>
                  </a:schemeClr>
                </a:gs>
                <a:gs pos="100000">
                  <a:schemeClr val="accent1">
                    <a:lumMod val="50000"/>
                  </a:schemeClr>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13" name="组合 12"/>
          <p:cNvGrpSpPr/>
          <p:nvPr userDrawn="1"/>
        </p:nvGrpSpPr>
        <p:grpSpPr>
          <a:xfrm>
            <a:off x="765243" y="5552867"/>
            <a:ext cx="11210227" cy="1256489"/>
            <a:chOff x="765243" y="5523687"/>
            <a:chExt cx="11210227" cy="1256489"/>
          </a:xfrm>
        </p:grpSpPr>
        <p:pic>
          <p:nvPicPr>
            <p:cNvPr id="21" name="Picture 2"/>
            <p:cNvPicPr>
              <a:picLocks noChangeAspect="1" noChangeArrowheads="1"/>
            </p:cNvPicPr>
            <p:nvPr userDrawn="1"/>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765243" y="5712430"/>
              <a:ext cx="2743200" cy="704037"/>
            </a:xfrm>
            <a:prstGeom prst="rect">
              <a:avLst/>
            </a:prstGeom>
            <a:noFill/>
            <a:ln>
              <a:noFill/>
            </a:ln>
            <a:effectLst/>
            <a:extLst/>
          </p:spPr>
        </p:pic>
        <p:sp>
          <p:nvSpPr>
            <p:cNvPr id="27" name="文本框 26"/>
            <p:cNvSpPr txBox="1"/>
            <p:nvPr userDrawn="1"/>
          </p:nvSpPr>
          <p:spPr>
            <a:xfrm>
              <a:off x="5306505" y="5735599"/>
              <a:ext cx="2778868" cy="677108"/>
            </a:xfrm>
            <a:prstGeom prst="rect">
              <a:avLst/>
            </a:prstGeom>
            <a:noFill/>
          </p:spPr>
          <p:txBody>
            <a:bodyPr wrap="square" rtlCol="0">
              <a:spAutoFit/>
            </a:bodyPr>
            <a:lstStyle/>
            <a:p>
              <a:r>
                <a:rPr lang="zh-CN" altLang="en-US" sz="2000" b="0" dirty="0">
                  <a:solidFill>
                    <a:schemeClr val="accent1">
                      <a:lumMod val="75000"/>
                    </a:schemeClr>
                  </a:solidFill>
                  <a:effectLst/>
                  <a:latin typeface="方正姚体" panose="02010601030101010101" pitchFamily="2" charset="-122"/>
                  <a:ea typeface="方正姚体" panose="02010601030101010101" pitchFamily="2" charset="-122"/>
                </a:rPr>
                <a:t>机械与能源工程学院</a:t>
              </a:r>
              <a:endParaRPr lang="en-US" sz="2000" b="0" dirty="0">
                <a:solidFill>
                  <a:schemeClr val="accent1">
                    <a:lumMod val="75000"/>
                  </a:schemeClr>
                </a:solidFill>
                <a:effectLst/>
              </a:endParaRPr>
            </a:p>
            <a:p>
              <a:r>
                <a:rPr lang="en-US" altLang="zh-CN" sz="1800" b="0" dirty="0">
                  <a:solidFill>
                    <a:schemeClr val="accent1">
                      <a:lumMod val="75000"/>
                    </a:schemeClr>
                  </a:solidFill>
                  <a:effectLst/>
                  <a:latin typeface="Agency FB" panose="020B0503020202020204" pitchFamily="34" charset="0"/>
                  <a:ea typeface="Verdana" panose="020B0604030504040204" pitchFamily="34" charset="0"/>
                  <a:cs typeface="Verdana" panose="020B0604030504040204" pitchFamily="34" charset="0"/>
                </a:rPr>
                <a:t>School of Mechanical Engineering</a:t>
              </a:r>
              <a:endParaRPr lang="en-US" sz="1800" b="0" dirty="0">
                <a:solidFill>
                  <a:schemeClr val="accent1">
                    <a:lumMod val="75000"/>
                  </a:schemeClr>
                </a:solidFill>
                <a:effectLst/>
                <a:latin typeface="Agency FB" panose="020B0503020202020204" pitchFamily="34" charset="0"/>
                <a:ea typeface="Verdana" panose="020B0604030504040204" pitchFamily="34" charset="0"/>
                <a:cs typeface="Verdana" panose="020B0604030504040204" pitchFamily="34" charset="0"/>
              </a:endParaRPr>
            </a:p>
          </p:txBody>
        </p:sp>
        <p:pic>
          <p:nvPicPr>
            <p:cNvPr id="6150" name="图片 614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619939" y="5523687"/>
              <a:ext cx="2262947" cy="1256489"/>
            </a:xfrm>
            <a:prstGeom prst="rect">
              <a:avLst/>
            </a:prstGeom>
            <a:noFill/>
          </p:spPr>
        </p:pic>
        <p:sp>
          <p:nvSpPr>
            <p:cNvPr id="29" name="文本框 28"/>
            <p:cNvSpPr txBox="1"/>
            <p:nvPr userDrawn="1"/>
          </p:nvSpPr>
          <p:spPr>
            <a:xfrm>
              <a:off x="8383662" y="5808120"/>
              <a:ext cx="3591808" cy="461665"/>
            </a:xfrm>
            <a:prstGeom prst="rect">
              <a:avLst/>
            </a:prstGeom>
            <a:noFill/>
          </p:spPr>
          <p:txBody>
            <a:bodyPr wrap="square" rtlCol="0">
              <a:spAutoFit/>
            </a:bodyPr>
            <a:lstStyle/>
            <a:p>
              <a:r>
                <a:rPr lang="zh-CN" altLang="en-US" sz="2400" b="0" dirty="0">
                  <a:solidFill>
                    <a:schemeClr val="tx1"/>
                  </a:solidFill>
                  <a:effectLst/>
                  <a:latin typeface="方正姚体" panose="02010601030101010101" pitchFamily="2" charset="-122"/>
                  <a:ea typeface="方正姚体" panose="02010601030101010101" pitchFamily="2" charset="-122"/>
                  <a:cs typeface="Verdana" panose="020B0604030504040204" pitchFamily="34" charset="0"/>
                </a:rPr>
                <a:t>高效清洁能源课题组</a:t>
              </a:r>
              <a:endParaRPr lang="en-US" sz="2400" b="0" dirty="0">
                <a:solidFill>
                  <a:schemeClr val="tx1"/>
                </a:solidFill>
                <a:effectLst/>
                <a:latin typeface="方正姚体" panose="02010601030101010101" pitchFamily="2" charset="-122"/>
                <a:ea typeface="方正姚体" panose="02010601030101010101" pitchFamily="2" charset="-122"/>
                <a:cs typeface="Verdana" panose="020B0604030504040204" pitchFamily="34" charset="0"/>
              </a:endParaRPr>
            </a:p>
          </p:txBody>
        </p:sp>
      </p:grpSp>
      <p:sp>
        <p:nvSpPr>
          <p:cNvPr id="32" name="矩形 31"/>
          <p:cNvSpPr/>
          <p:nvPr userDrawn="1"/>
        </p:nvSpPr>
        <p:spPr>
          <a:xfrm>
            <a:off x="0" y="-19035"/>
            <a:ext cx="12192000" cy="4788289"/>
          </a:xfrm>
          <a:prstGeom prst="rect">
            <a:avLst/>
          </a:prstGeom>
          <a:solidFill>
            <a:schemeClr val="bg1">
              <a:lumMod val="95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矩形 29"/>
          <p:cNvSpPr/>
          <p:nvPr userDrawn="1"/>
        </p:nvSpPr>
        <p:spPr>
          <a:xfrm flipV="1">
            <a:off x="1" y="4764904"/>
            <a:ext cx="12191999" cy="60357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标题 1"/>
          <p:cNvSpPr>
            <a:spLocks noGrp="1"/>
          </p:cNvSpPr>
          <p:nvPr userDrawn="1">
            <p:ph type="title"/>
          </p:nvPr>
        </p:nvSpPr>
        <p:spPr>
          <a:xfrm>
            <a:off x="838200" y="1232784"/>
            <a:ext cx="10515600" cy="2852737"/>
          </a:xfrm>
        </p:spPr>
        <p:txBody>
          <a:bodyPr anchor="b"/>
          <a:lstStyle>
            <a:lvl1pPr>
              <a:defRPr sz="6000" b="0" cap="none" spc="0">
                <a:ln w="0"/>
                <a:solidFill>
                  <a:schemeClr val="accent1">
                    <a:lumMod val="50000"/>
                  </a:schemeClr>
                </a:solidFill>
                <a:effectLst>
                  <a:outerShdw blurRad="38100" dist="19050" dir="2700000" algn="tl" rotWithShape="0">
                    <a:schemeClr val="dk1">
                      <a:alpha val="40000"/>
                    </a:schemeClr>
                  </a:outerShdw>
                </a:effectLst>
              </a:defRPr>
            </a:lvl1pPr>
          </a:lstStyle>
          <a:p>
            <a:r>
              <a:rPr lang="zh-CN" altLang="en-US" dirty="0"/>
              <a:t>单击此处编辑母版标题样式</a:t>
            </a:r>
            <a:endParaRPr lang="en-US" dirty="0"/>
          </a:p>
        </p:txBody>
      </p:sp>
      <p:sp>
        <p:nvSpPr>
          <p:cNvPr id="25" name="文本占位符 2"/>
          <p:cNvSpPr>
            <a:spLocks noGrp="1"/>
          </p:cNvSpPr>
          <p:nvPr userDrawn="1">
            <p:ph type="body" idx="1"/>
          </p:nvPr>
        </p:nvSpPr>
        <p:spPr>
          <a:xfrm>
            <a:off x="838200" y="4110834"/>
            <a:ext cx="10515600" cy="677455"/>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dirty="0"/>
              <a:t>编辑母版文本样式</a:t>
            </a:r>
          </a:p>
          <a:p>
            <a:pPr lvl="0"/>
            <a:endParaRPr lang="zh-CN" altLang="en-US" dirty="0"/>
          </a:p>
        </p:txBody>
      </p:sp>
    </p:spTree>
    <p:extLst>
      <p:ext uri="{BB962C8B-B14F-4D97-AF65-F5344CB8AC3E}">
        <p14:creationId xmlns:p14="http://schemas.microsoft.com/office/powerpoint/2010/main" val="429504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标题4">
    <p:spTree>
      <p:nvGrpSpPr>
        <p:cNvPr id="1" name=""/>
        <p:cNvGrpSpPr/>
        <p:nvPr/>
      </p:nvGrpSpPr>
      <p:grpSpPr>
        <a:xfrm>
          <a:off x="0" y="0"/>
          <a:ext cx="0" cy="0"/>
          <a:chOff x="0" y="0"/>
          <a:chExt cx="0" cy="0"/>
        </a:xfrm>
      </p:grpSpPr>
      <p:sp>
        <p:nvSpPr>
          <p:cNvPr id="24" name="矩形 23"/>
          <p:cNvSpPr/>
          <p:nvPr userDrawn="1"/>
        </p:nvSpPr>
        <p:spPr>
          <a:xfrm>
            <a:off x="1" y="6057947"/>
            <a:ext cx="12192000" cy="80005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831851" y="980166"/>
            <a:ext cx="10515600" cy="2852737"/>
          </a:xfrm>
        </p:spPr>
        <p:txBody>
          <a:bodyPr anchor="b"/>
          <a:lstStyle>
            <a:lvl1pPr>
              <a:defRPr sz="6000"/>
            </a:lvl1pPr>
          </a:lstStyle>
          <a:p>
            <a:r>
              <a:rPr lang="zh-CN" altLang="en-US" dirty="0"/>
              <a:t>单击此处编辑母版标题样式</a:t>
            </a:r>
            <a:endParaRPr lang="en-US" dirty="0"/>
          </a:p>
        </p:txBody>
      </p:sp>
      <p:sp>
        <p:nvSpPr>
          <p:cNvPr id="3" name="文本占位符 2"/>
          <p:cNvSpPr>
            <a:spLocks noGrp="1"/>
          </p:cNvSpPr>
          <p:nvPr>
            <p:ph type="body" idx="1"/>
          </p:nvPr>
        </p:nvSpPr>
        <p:spPr>
          <a:xfrm>
            <a:off x="831851" y="3909632"/>
            <a:ext cx="10515600" cy="832508"/>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dirty="0"/>
              <a:t>编辑母版文本样式</a:t>
            </a:r>
          </a:p>
        </p:txBody>
      </p:sp>
      <p:sp>
        <p:nvSpPr>
          <p:cNvPr id="4" name="日期占位符 3"/>
          <p:cNvSpPr>
            <a:spLocks noGrp="1"/>
          </p:cNvSpPr>
          <p:nvPr>
            <p:ph type="dt" sz="half" idx="10"/>
          </p:nvPr>
        </p:nvSpPr>
        <p:spPr/>
        <p:txBody>
          <a:bodyPr/>
          <a:lstStyle>
            <a:lvl1pPr>
              <a:defRPr>
                <a:solidFill>
                  <a:schemeClr val="bg1"/>
                </a:solidFill>
              </a:defRPr>
            </a:lvl1pPr>
          </a:lstStyle>
          <a:p>
            <a:fld id="{75CA2600-6713-4ACC-B498-D3D2FAB2D4C9}" type="datetime1">
              <a:rPr lang="en-US" smtClean="0"/>
              <a:t>11/23/2017</a:t>
            </a:fld>
            <a:endParaRPr lang="en-US"/>
          </a:p>
        </p:txBody>
      </p:sp>
      <p:sp>
        <p:nvSpPr>
          <p:cNvPr id="5" name="页脚占位符 4"/>
          <p:cNvSpPr>
            <a:spLocks noGrp="1"/>
          </p:cNvSpPr>
          <p:nvPr>
            <p:ph type="ftr" sz="quarter" idx="11"/>
          </p:nvPr>
        </p:nvSpPr>
        <p:spPr/>
        <p:txBody>
          <a:bodyPr/>
          <a:lstStyle>
            <a:lvl1pPr>
              <a:defRPr>
                <a:solidFill>
                  <a:schemeClr val="bg1"/>
                </a:solidFill>
              </a:defRPr>
            </a:lvl1pPr>
          </a:lstStyle>
          <a:p>
            <a:endParaRPr lang="en-US" dirty="0"/>
          </a:p>
        </p:txBody>
      </p:sp>
      <p:sp>
        <p:nvSpPr>
          <p:cNvPr id="6" name="灯片编号占位符 5"/>
          <p:cNvSpPr>
            <a:spLocks noGrp="1"/>
          </p:cNvSpPr>
          <p:nvPr>
            <p:ph type="sldNum" sz="quarter" idx="12"/>
          </p:nvPr>
        </p:nvSpPr>
        <p:spPr/>
        <p:txBody>
          <a:bodyPr/>
          <a:lstStyle>
            <a:lvl1pPr>
              <a:defRPr>
                <a:solidFill>
                  <a:schemeClr val="bg1"/>
                </a:solidFill>
              </a:defRPr>
            </a:lvl1pPr>
          </a:lstStyle>
          <a:p>
            <a:fld id="{833FA12E-B5B5-4348-B34B-2EB182552C31}" type="slidenum">
              <a:rPr lang="en-US" smtClean="0"/>
              <a:pPr/>
              <a:t>‹#›</a:t>
            </a:fld>
            <a:endParaRPr lang="en-US"/>
          </a:p>
        </p:txBody>
      </p:sp>
      <p:grpSp>
        <p:nvGrpSpPr>
          <p:cNvPr id="11" name="组合 10"/>
          <p:cNvGrpSpPr/>
          <p:nvPr userDrawn="1"/>
        </p:nvGrpSpPr>
        <p:grpSpPr>
          <a:xfrm>
            <a:off x="1061873" y="4832896"/>
            <a:ext cx="10068256" cy="1134294"/>
            <a:chOff x="1094233" y="5230729"/>
            <a:chExt cx="10068256" cy="1134294"/>
          </a:xfrm>
        </p:grpSpPr>
        <p:pic>
          <p:nvPicPr>
            <p:cNvPr id="12" name="Picture 13"/>
            <p:cNvPicPr>
              <a:picLocks noChangeAspect="1"/>
            </p:cNvPicPr>
            <p:nvPr userDrawn="1"/>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1588" t="3327" r="3913" b="60167"/>
            <a:stretch/>
          </p:blipFill>
          <p:spPr>
            <a:xfrm>
              <a:off x="4516090" y="5230729"/>
              <a:ext cx="3159820" cy="1134294"/>
            </a:xfrm>
            <a:prstGeom prst="rect">
              <a:avLst/>
            </a:prstGeom>
            <a:noFill/>
          </p:spPr>
        </p:pic>
        <p:pic>
          <p:nvPicPr>
            <p:cNvPr id="13" name="Picture 2"/>
            <p:cNvPicPr>
              <a:picLocks noChangeAspect="1" noChangeArrowheads="1"/>
            </p:cNvPicPr>
            <p:nvPr userDrawn="1"/>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094233" y="5660986"/>
              <a:ext cx="2743200" cy="704037"/>
            </a:xfrm>
            <a:prstGeom prst="rect">
              <a:avLst/>
            </a:prstGeom>
            <a:noFill/>
            <a:ln>
              <a:noFill/>
            </a:ln>
            <a:effectLst/>
            <a:extLst/>
          </p:spPr>
        </p:pic>
        <p:sp>
          <p:nvSpPr>
            <p:cNvPr id="14" name="文本框 13"/>
            <p:cNvSpPr txBox="1"/>
            <p:nvPr userDrawn="1"/>
          </p:nvSpPr>
          <p:spPr>
            <a:xfrm>
              <a:off x="8383621" y="5674450"/>
              <a:ext cx="2778868" cy="677108"/>
            </a:xfrm>
            <a:prstGeom prst="rect">
              <a:avLst/>
            </a:prstGeom>
            <a:noFill/>
          </p:spPr>
          <p:txBody>
            <a:bodyPr wrap="square" rtlCol="0">
              <a:spAutoFit/>
            </a:bodyPr>
            <a:lstStyle/>
            <a:p>
              <a:r>
                <a:rPr lang="zh-CN" altLang="en-US" sz="2000" b="0" dirty="0">
                  <a:solidFill>
                    <a:schemeClr val="accent1">
                      <a:lumMod val="75000"/>
                    </a:schemeClr>
                  </a:solidFill>
                  <a:effectLst/>
                  <a:latin typeface="方正姚体" panose="02010601030101010101" pitchFamily="2" charset="-122"/>
                  <a:ea typeface="方正姚体" panose="02010601030101010101" pitchFamily="2" charset="-122"/>
                </a:rPr>
                <a:t>机械与能源工程学院</a:t>
              </a:r>
              <a:endParaRPr lang="en-US" sz="2000" b="0" dirty="0">
                <a:solidFill>
                  <a:schemeClr val="accent1">
                    <a:lumMod val="75000"/>
                  </a:schemeClr>
                </a:solidFill>
                <a:effectLst/>
              </a:endParaRPr>
            </a:p>
            <a:p>
              <a:r>
                <a:rPr lang="en-US" altLang="zh-CN" sz="1800" b="0" dirty="0">
                  <a:solidFill>
                    <a:schemeClr val="accent1">
                      <a:lumMod val="75000"/>
                    </a:schemeClr>
                  </a:solidFill>
                  <a:effectLst/>
                  <a:latin typeface="Agency FB" panose="020B0503020202020204" pitchFamily="34" charset="0"/>
                  <a:ea typeface="Verdana" panose="020B0604030504040204" pitchFamily="34" charset="0"/>
                  <a:cs typeface="Verdana" panose="020B0604030504040204" pitchFamily="34" charset="0"/>
                </a:rPr>
                <a:t>School of Mechanical Engineering</a:t>
              </a:r>
              <a:endParaRPr lang="en-US" sz="1800" b="0" dirty="0">
                <a:solidFill>
                  <a:schemeClr val="accent1">
                    <a:lumMod val="75000"/>
                  </a:schemeClr>
                </a:solidFill>
                <a:effectLst/>
                <a:latin typeface="Agency FB" panose="020B050302020202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2276715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5">
    <p:spTree>
      <p:nvGrpSpPr>
        <p:cNvPr id="1" name=""/>
        <p:cNvGrpSpPr/>
        <p:nvPr/>
      </p:nvGrpSpPr>
      <p:grpSpPr>
        <a:xfrm>
          <a:off x="0" y="0"/>
          <a:ext cx="0" cy="0"/>
          <a:chOff x="0" y="0"/>
          <a:chExt cx="0" cy="0"/>
        </a:xfrm>
      </p:grpSpPr>
      <p:sp>
        <p:nvSpPr>
          <p:cNvPr id="27" name="矩形 26"/>
          <p:cNvSpPr/>
          <p:nvPr userDrawn="1"/>
        </p:nvSpPr>
        <p:spPr>
          <a:xfrm>
            <a:off x="0" y="6042614"/>
            <a:ext cx="12192000" cy="80005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nvGrpSpPr>
          <p:cNvPr id="9" name="组 10"/>
          <p:cNvGrpSpPr/>
          <p:nvPr userDrawn="1"/>
        </p:nvGrpSpPr>
        <p:grpSpPr>
          <a:xfrm>
            <a:off x="1" y="4910080"/>
            <a:ext cx="12191999" cy="1444751"/>
            <a:chOff x="0" y="4443983"/>
            <a:chExt cx="12191999" cy="2414017"/>
          </a:xfrm>
        </p:grpSpPr>
        <p:sp>
          <p:nvSpPr>
            <p:cNvPr id="10" name="任意形状 3"/>
            <p:cNvSpPr/>
            <p:nvPr/>
          </p:nvSpPr>
          <p:spPr>
            <a:xfrm>
              <a:off x="0" y="4443983"/>
              <a:ext cx="12191999" cy="1079437"/>
            </a:xfrm>
            <a:custGeom>
              <a:avLst/>
              <a:gdLst>
                <a:gd name="connsiteX0" fmla="*/ 10439343 w 10873408"/>
                <a:gd name="connsiteY0" fmla="*/ 17 h 1822005"/>
                <a:gd name="connsiteX1" fmla="*/ 10823807 w 10873408"/>
                <a:gd name="connsiteY1" fmla="*/ 160670 h 1822005"/>
                <a:gd name="connsiteX2" fmla="*/ 10873408 w 10873408"/>
                <a:gd name="connsiteY2" fmla="*/ 184273 h 1822005"/>
                <a:gd name="connsiteX3" fmla="*/ 10873408 w 10873408"/>
                <a:gd name="connsiteY3" fmla="*/ 1327582 h 1822005"/>
                <a:gd name="connsiteX4" fmla="*/ 10843181 w 10873408"/>
                <a:gd name="connsiteY4" fmla="*/ 1332070 h 1822005"/>
                <a:gd name="connsiteX5" fmla="*/ 10732453 w 10873408"/>
                <a:gd name="connsiteY5" fmla="*/ 1325792 h 1822005"/>
                <a:gd name="connsiteX6" fmla="*/ 10399944 w 10873408"/>
                <a:gd name="connsiteY6" fmla="*/ 1090264 h 1822005"/>
                <a:gd name="connsiteX7" fmla="*/ 10247544 w 10873408"/>
                <a:gd name="connsiteY7" fmla="*/ 1298083 h 1822005"/>
                <a:gd name="connsiteX8" fmla="*/ 10039726 w 10873408"/>
                <a:gd name="connsiteY8" fmla="*/ 1256519 h 1822005"/>
                <a:gd name="connsiteX9" fmla="*/ 9471690 w 10873408"/>
                <a:gd name="connsiteY9" fmla="*/ 1353501 h 1822005"/>
                <a:gd name="connsiteX10" fmla="*/ 9139181 w 10873408"/>
                <a:gd name="connsiteY10" fmla="*/ 1145683 h 1822005"/>
                <a:gd name="connsiteX11" fmla="*/ 8751253 w 10873408"/>
                <a:gd name="connsiteY11" fmla="*/ 1187246 h 1822005"/>
                <a:gd name="connsiteX12" fmla="*/ 8501872 w 10873408"/>
                <a:gd name="connsiteY12" fmla="*/ 1381210 h 1822005"/>
                <a:gd name="connsiteX13" fmla="*/ 8127799 w 10873408"/>
                <a:gd name="connsiteY13" fmla="*/ 1547464 h 1822005"/>
                <a:gd name="connsiteX14" fmla="*/ 7753726 w 10873408"/>
                <a:gd name="connsiteY14" fmla="*/ 1450483 h 1822005"/>
                <a:gd name="connsiteX15" fmla="*/ 7268817 w 10873408"/>
                <a:gd name="connsiteY15" fmla="*/ 1422773 h 1822005"/>
                <a:gd name="connsiteX16" fmla="*/ 6853181 w 10873408"/>
                <a:gd name="connsiteY16" fmla="*/ 1505901 h 1822005"/>
                <a:gd name="connsiteX17" fmla="*/ 6437544 w 10873408"/>
                <a:gd name="connsiteY17" fmla="*/ 1381210 h 1822005"/>
                <a:gd name="connsiteX18" fmla="*/ 5689399 w 10873408"/>
                <a:gd name="connsiteY18" fmla="*/ 1395064 h 1822005"/>
                <a:gd name="connsiteX19" fmla="*/ 5135217 w 10873408"/>
                <a:gd name="connsiteY19" fmla="*/ 1242664 h 1822005"/>
                <a:gd name="connsiteX20" fmla="*/ 4608744 w 10873408"/>
                <a:gd name="connsiteY20" fmla="*/ 1173392 h 1822005"/>
                <a:gd name="connsiteX21" fmla="*/ 4220817 w 10873408"/>
                <a:gd name="connsiteY21" fmla="*/ 854737 h 1822005"/>
                <a:gd name="connsiteX22" fmla="*/ 3874453 w 10873408"/>
                <a:gd name="connsiteY22" fmla="*/ 1034846 h 1822005"/>
                <a:gd name="connsiteX23" fmla="*/ 3500381 w 10873408"/>
                <a:gd name="connsiteY23" fmla="*/ 1020992 h 1822005"/>
                <a:gd name="connsiteX24" fmla="*/ 3403399 w 10873408"/>
                <a:gd name="connsiteY24" fmla="*/ 1173392 h 1822005"/>
                <a:gd name="connsiteX25" fmla="*/ 3209435 w 10873408"/>
                <a:gd name="connsiteY25" fmla="*/ 1311937 h 1822005"/>
                <a:gd name="connsiteX26" fmla="*/ 3098599 w 10873408"/>
                <a:gd name="connsiteY26" fmla="*/ 1311937 h 1822005"/>
                <a:gd name="connsiteX27" fmla="*/ 2890781 w 10873408"/>
                <a:gd name="connsiteY27" fmla="*/ 1408919 h 1822005"/>
                <a:gd name="connsiteX28" fmla="*/ 2669108 w 10873408"/>
                <a:gd name="connsiteY28" fmla="*/ 1381210 h 1822005"/>
                <a:gd name="connsiteX29" fmla="*/ 2405872 w 10873408"/>
                <a:gd name="connsiteY29" fmla="*/ 1602883 h 1822005"/>
                <a:gd name="connsiteX30" fmla="*/ 2239617 w 10873408"/>
                <a:gd name="connsiteY30" fmla="*/ 1505901 h 1822005"/>
                <a:gd name="connsiteX31" fmla="*/ 1976381 w 10873408"/>
                <a:gd name="connsiteY31" fmla="*/ 1616737 h 1822005"/>
                <a:gd name="connsiteX32" fmla="*/ 1837835 w 10873408"/>
                <a:gd name="connsiteY32" fmla="*/ 1533610 h 1822005"/>
                <a:gd name="connsiteX33" fmla="*/ 1671581 w 10873408"/>
                <a:gd name="connsiteY33" fmla="*/ 1686010 h 1822005"/>
                <a:gd name="connsiteX34" fmla="*/ 1533035 w 10873408"/>
                <a:gd name="connsiteY34" fmla="*/ 1796846 h 1822005"/>
                <a:gd name="connsiteX35" fmla="*/ 1283653 w 10873408"/>
                <a:gd name="connsiteY35" fmla="*/ 1810701 h 1822005"/>
                <a:gd name="connsiteX36" fmla="*/ 1145108 w 10873408"/>
                <a:gd name="connsiteY36" fmla="*/ 1658301 h 1822005"/>
                <a:gd name="connsiteX37" fmla="*/ 881872 w 10873408"/>
                <a:gd name="connsiteY37" fmla="*/ 1561319 h 1822005"/>
                <a:gd name="connsiteX38" fmla="*/ 493944 w 10873408"/>
                <a:gd name="connsiteY38" fmla="*/ 1367355 h 1822005"/>
                <a:gd name="connsiteX39" fmla="*/ 216853 w 10873408"/>
                <a:gd name="connsiteY39" fmla="*/ 1311937 h 1822005"/>
                <a:gd name="connsiteX40" fmla="*/ 57661 w 10873408"/>
                <a:gd name="connsiteY40" fmla="*/ 1092632 h 1822005"/>
                <a:gd name="connsiteX41" fmla="*/ 0 w 10873408"/>
                <a:gd name="connsiteY41" fmla="*/ 999795 h 1822005"/>
                <a:gd name="connsiteX42" fmla="*/ 0 w 10873408"/>
                <a:gd name="connsiteY42" fmla="*/ 123606 h 1822005"/>
                <a:gd name="connsiteX43" fmla="*/ 36623 w 10873408"/>
                <a:gd name="connsiteY43" fmla="*/ 196714 h 1822005"/>
                <a:gd name="connsiteX44" fmla="*/ 286126 w 10873408"/>
                <a:gd name="connsiteY44" fmla="*/ 619210 h 1822005"/>
                <a:gd name="connsiteX45" fmla="*/ 798744 w 10873408"/>
                <a:gd name="connsiteY45" fmla="*/ 882446 h 1822005"/>
                <a:gd name="connsiteX46" fmla="*/ 978853 w 10873408"/>
                <a:gd name="connsiteY46" fmla="*/ 1020992 h 1822005"/>
                <a:gd name="connsiteX47" fmla="*/ 1283653 w 10873408"/>
                <a:gd name="connsiteY47" fmla="*/ 896301 h 1822005"/>
                <a:gd name="connsiteX48" fmla="*/ 1907108 w 10873408"/>
                <a:gd name="connsiteY48" fmla="*/ 536083 h 1822005"/>
                <a:gd name="connsiteX49" fmla="*/ 2488999 w 10873408"/>
                <a:gd name="connsiteY49" fmla="*/ 314410 h 1822005"/>
                <a:gd name="connsiteX50" fmla="*/ 3320272 w 10873408"/>
                <a:gd name="connsiteY50" fmla="*/ 466810 h 1822005"/>
                <a:gd name="connsiteX51" fmla="*/ 3916017 w 10873408"/>
                <a:gd name="connsiteY51" fmla="*/ 619210 h 1822005"/>
                <a:gd name="connsiteX52" fmla="*/ 4137690 w 10873408"/>
                <a:gd name="connsiteY52" fmla="*/ 702337 h 1822005"/>
                <a:gd name="connsiteX53" fmla="*/ 4442490 w 10873408"/>
                <a:gd name="connsiteY53" fmla="*/ 799319 h 1822005"/>
                <a:gd name="connsiteX54" fmla="*/ 4622599 w 10873408"/>
                <a:gd name="connsiteY54" fmla="*/ 979428 h 1822005"/>
                <a:gd name="connsiteX55" fmla="*/ 4955108 w 10873408"/>
                <a:gd name="connsiteY55" fmla="*/ 1062555 h 1822005"/>
                <a:gd name="connsiteX56" fmla="*/ 5287617 w 10873408"/>
                <a:gd name="connsiteY56" fmla="*/ 896301 h 1822005"/>
                <a:gd name="connsiteX57" fmla="*/ 5675544 w 10873408"/>
                <a:gd name="connsiteY57" fmla="*/ 993283 h 1822005"/>
                <a:gd name="connsiteX58" fmla="*/ 5938781 w 10873408"/>
                <a:gd name="connsiteY58" fmla="*/ 743901 h 1822005"/>
                <a:gd name="connsiteX59" fmla="*/ 6188162 w 10873408"/>
                <a:gd name="connsiteY59" fmla="*/ 702337 h 1822005"/>
                <a:gd name="connsiteX60" fmla="*/ 6645362 w 10873408"/>
                <a:gd name="connsiteY60" fmla="*/ 342119 h 1822005"/>
                <a:gd name="connsiteX61" fmla="*/ 6950162 w 10873408"/>
                <a:gd name="connsiteY61" fmla="*/ 605355 h 1822005"/>
                <a:gd name="connsiteX62" fmla="*/ 7227253 w 10873408"/>
                <a:gd name="connsiteY62" fmla="*/ 799319 h 1822005"/>
                <a:gd name="connsiteX63" fmla="*/ 7532053 w 10873408"/>
                <a:gd name="connsiteY63" fmla="*/ 1104119 h 1822005"/>
                <a:gd name="connsiteX64" fmla="*/ 8030817 w 10873408"/>
                <a:gd name="connsiteY64" fmla="*/ 882446 h 1822005"/>
                <a:gd name="connsiteX65" fmla="*/ 8557290 w 10873408"/>
                <a:gd name="connsiteY65" fmla="*/ 910155 h 1822005"/>
                <a:gd name="connsiteX66" fmla="*/ 8834381 w 10873408"/>
                <a:gd name="connsiteY66" fmla="*/ 1034846 h 1822005"/>
                <a:gd name="connsiteX67" fmla="*/ 9319290 w 10873408"/>
                <a:gd name="connsiteY67" fmla="*/ 577646 h 1822005"/>
                <a:gd name="connsiteX68" fmla="*/ 9804199 w 10873408"/>
                <a:gd name="connsiteY68" fmla="*/ 494519 h 1822005"/>
                <a:gd name="connsiteX69" fmla="*/ 10372235 w 10873408"/>
                <a:gd name="connsiteY69" fmla="*/ 9610 h 1822005"/>
                <a:gd name="connsiteX70" fmla="*/ 10439343 w 10873408"/>
                <a:gd name="connsiteY70" fmla="*/ 17 h 182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0873408" h="1822005">
                  <a:moveTo>
                    <a:pt x="10439343" y="17"/>
                  </a:moveTo>
                  <a:cubicBezTo>
                    <a:pt x="10572693" y="-1471"/>
                    <a:pt x="10700848" y="95917"/>
                    <a:pt x="10823807" y="160670"/>
                  </a:cubicBezTo>
                  <a:lnTo>
                    <a:pt x="10873408" y="184273"/>
                  </a:lnTo>
                  <a:lnTo>
                    <a:pt x="10873408" y="1327582"/>
                  </a:lnTo>
                  <a:lnTo>
                    <a:pt x="10843181" y="1332070"/>
                  </a:lnTo>
                  <a:cubicBezTo>
                    <a:pt x="10803169" y="1335606"/>
                    <a:pt x="10765357" y="1335029"/>
                    <a:pt x="10732453" y="1325792"/>
                  </a:cubicBezTo>
                  <a:cubicBezTo>
                    <a:pt x="10600835" y="1288847"/>
                    <a:pt x="10480762" y="1094882"/>
                    <a:pt x="10399944" y="1090264"/>
                  </a:cubicBezTo>
                  <a:cubicBezTo>
                    <a:pt x="10319126" y="1085646"/>
                    <a:pt x="10307580" y="1270374"/>
                    <a:pt x="10247544" y="1298083"/>
                  </a:cubicBezTo>
                  <a:cubicBezTo>
                    <a:pt x="10187508" y="1325792"/>
                    <a:pt x="10169035" y="1247283"/>
                    <a:pt x="10039726" y="1256519"/>
                  </a:cubicBezTo>
                  <a:cubicBezTo>
                    <a:pt x="9910417" y="1265755"/>
                    <a:pt x="9621781" y="1371974"/>
                    <a:pt x="9471690" y="1353501"/>
                  </a:cubicBezTo>
                  <a:cubicBezTo>
                    <a:pt x="9321599" y="1335028"/>
                    <a:pt x="9259254" y="1173392"/>
                    <a:pt x="9139181" y="1145683"/>
                  </a:cubicBezTo>
                  <a:cubicBezTo>
                    <a:pt x="9019108" y="1117974"/>
                    <a:pt x="8857471" y="1147992"/>
                    <a:pt x="8751253" y="1187246"/>
                  </a:cubicBezTo>
                  <a:cubicBezTo>
                    <a:pt x="8645035" y="1226500"/>
                    <a:pt x="8605781" y="1321174"/>
                    <a:pt x="8501872" y="1381210"/>
                  </a:cubicBezTo>
                  <a:cubicBezTo>
                    <a:pt x="8397963" y="1441246"/>
                    <a:pt x="8252490" y="1535919"/>
                    <a:pt x="8127799" y="1547464"/>
                  </a:cubicBezTo>
                  <a:cubicBezTo>
                    <a:pt x="8003108" y="1559009"/>
                    <a:pt x="7896890" y="1471265"/>
                    <a:pt x="7753726" y="1450483"/>
                  </a:cubicBezTo>
                  <a:cubicBezTo>
                    <a:pt x="7610562" y="1429701"/>
                    <a:pt x="7418908" y="1413537"/>
                    <a:pt x="7268817" y="1422773"/>
                  </a:cubicBezTo>
                  <a:cubicBezTo>
                    <a:pt x="7118726" y="1432009"/>
                    <a:pt x="6991727" y="1512828"/>
                    <a:pt x="6853181" y="1505901"/>
                  </a:cubicBezTo>
                  <a:cubicBezTo>
                    <a:pt x="6714636" y="1498974"/>
                    <a:pt x="6631508" y="1399683"/>
                    <a:pt x="6437544" y="1381210"/>
                  </a:cubicBezTo>
                  <a:cubicBezTo>
                    <a:pt x="6243580" y="1362737"/>
                    <a:pt x="5906453" y="1418155"/>
                    <a:pt x="5689399" y="1395064"/>
                  </a:cubicBezTo>
                  <a:cubicBezTo>
                    <a:pt x="5472345" y="1371973"/>
                    <a:pt x="5315326" y="1279609"/>
                    <a:pt x="5135217" y="1242664"/>
                  </a:cubicBezTo>
                  <a:cubicBezTo>
                    <a:pt x="4955108" y="1205719"/>
                    <a:pt x="4761144" y="1238047"/>
                    <a:pt x="4608744" y="1173392"/>
                  </a:cubicBezTo>
                  <a:cubicBezTo>
                    <a:pt x="4456344" y="1108737"/>
                    <a:pt x="4343199" y="877828"/>
                    <a:pt x="4220817" y="854737"/>
                  </a:cubicBezTo>
                  <a:cubicBezTo>
                    <a:pt x="4098435" y="831646"/>
                    <a:pt x="3994526" y="1007137"/>
                    <a:pt x="3874453" y="1034846"/>
                  </a:cubicBezTo>
                  <a:cubicBezTo>
                    <a:pt x="3754380" y="1062555"/>
                    <a:pt x="3578890" y="997901"/>
                    <a:pt x="3500381" y="1020992"/>
                  </a:cubicBezTo>
                  <a:cubicBezTo>
                    <a:pt x="3421872" y="1044083"/>
                    <a:pt x="3451890" y="1124901"/>
                    <a:pt x="3403399" y="1173392"/>
                  </a:cubicBezTo>
                  <a:cubicBezTo>
                    <a:pt x="3354908" y="1221883"/>
                    <a:pt x="3260235" y="1288846"/>
                    <a:pt x="3209435" y="1311937"/>
                  </a:cubicBezTo>
                  <a:cubicBezTo>
                    <a:pt x="3158635" y="1335028"/>
                    <a:pt x="3151708" y="1295773"/>
                    <a:pt x="3098599" y="1311937"/>
                  </a:cubicBezTo>
                  <a:cubicBezTo>
                    <a:pt x="3045490" y="1328101"/>
                    <a:pt x="2962363" y="1397373"/>
                    <a:pt x="2890781" y="1408919"/>
                  </a:cubicBezTo>
                  <a:cubicBezTo>
                    <a:pt x="2819199" y="1420465"/>
                    <a:pt x="2749926" y="1348883"/>
                    <a:pt x="2669108" y="1381210"/>
                  </a:cubicBezTo>
                  <a:cubicBezTo>
                    <a:pt x="2588290" y="1413537"/>
                    <a:pt x="2477454" y="1582101"/>
                    <a:pt x="2405872" y="1602883"/>
                  </a:cubicBezTo>
                  <a:cubicBezTo>
                    <a:pt x="2334290" y="1623665"/>
                    <a:pt x="2311199" y="1503592"/>
                    <a:pt x="2239617" y="1505901"/>
                  </a:cubicBezTo>
                  <a:cubicBezTo>
                    <a:pt x="2168035" y="1508210"/>
                    <a:pt x="2043345" y="1612119"/>
                    <a:pt x="1976381" y="1616737"/>
                  </a:cubicBezTo>
                  <a:cubicBezTo>
                    <a:pt x="1909417" y="1621355"/>
                    <a:pt x="1888635" y="1522064"/>
                    <a:pt x="1837835" y="1533610"/>
                  </a:cubicBezTo>
                  <a:cubicBezTo>
                    <a:pt x="1787035" y="1545156"/>
                    <a:pt x="1722381" y="1642137"/>
                    <a:pt x="1671581" y="1686010"/>
                  </a:cubicBezTo>
                  <a:cubicBezTo>
                    <a:pt x="1620781" y="1729883"/>
                    <a:pt x="1597690" y="1776064"/>
                    <a:pt x="1533035" y="1796846"/>
                  </a:cubicBezTo>
                  <a:cubicBezTo>
                    <a:pt x="1468380" y="1817628"/>
                    <a:pt x="1348307" y="1833792"/>
                    <a:pt x="1283653" y="1810701"/>
                  </a:cubicBezTo>
                  <a:cubicBezTo>
                    <a:pt x="1218999" y="1787610"/>
                    <a:pt x="1212072" y="1699865"/>
                    <a:pt x="1145108" y="1658301"/>
                  </a:cubicBezTo>
                  <a:cubicBezTo>
                    <a:pt x="1078145" y="1616737"/>
                    <a:pt x="990399" y="1609810"/>
                    <a:pt x="881872" y="1561319"/>
                  </a:cubicBezTo>
                  <a:cubicBezTo>
                    <a:pt x="773345" y="1512828"/>
                    <a:pt x="604780" y="1408919"/>
                    <a:pt x="493944" y="1367355"/>
                  </a:cubicBezTo>
                  <a:cubicBezTo>
                    <a:pt x="383108" y="1325791"/>
                    <a:pt x="329998" y="1415846"/>
                    <a:pt x="216853" y="1311937"/>
                  </a:cubicBezTo>
                  <a:cubicBezTo>
                    <a:pt x="174424" y="1272971"/>
                    <a:pt x="116733" y="1186597"/>
                    <a:pt x="57661" y="1092632"/>
                  </a:cubicBezTo>
                  <a:lnTo>
                    <a:pt x="0" y="999795"/>
                  </a:lnTo>
                  <a:lnTo>
                    <a:pt x="0" y="123606"/>
                  </a:lnTo>
                  <a:lnTo>
                    <a:pt x="36623" y="196714"/>
                  </a:lnTo>
                  <a:cubicBezTo>
                    <a:pt x="126366" y="381626"/>
                    <a:pt x="215988" y="591501"/>
                    <a:pt x="286126" y="619210"/>
                  </a:cubicBezTo>
                  <a:cubicBezTo>
                    <a:pt x="473162" y="693101"/>
                    <a:pt x="683290" y="815482"/>
                    <a:pt x="798744" y="882446"/>
                  </a:cubicBezTo>
                  <a:cubicBezTo>
                    <a:pt x="914198" y="949410"/>
                    <a:pt x="898035" y="1018683"/>
                    <a:pt x="978853" y="1020992"/>
                  </a:cubicBezTo>
                  <a:cubicBezTo>
                    <a:pt x="1059671" y="1023301"/>
                    <a:pt x="1128944" y="977119"/>
                    <a:pt x="1283653" y="896301"/>
                  </a:cubicBezTo>
                  <a:cubicBezTo>
                    <a:pt x="1438362" y="815483"/>
                    <a:pt x="1706217" y="633065"/>
                    <a:pt x="1907108" y="536083"/>
                  </a:cubicBezTo>
                  <a:cubicBezTo>
                    <a:pt x="2107999" y="439101"/>
                    <a:pt x="2253472" y="325956"/>
                    <a:pt x="2488999" y="314410"/>
                  </a:cubicBezTo>
                  <a:cubicBezTo>
                    <a:pt x="2724526" y="302864"/>
                    <a:pt x="3082436" y="416010"/>
                    <a:pt x="3320272" y="466810"/>
                  </a:cubicBezTo>
                  <a:cubicBezTo>
                    <a:pt x="3558108" y="517610"/>
                    <a:pt x="3779781" y="579956"/>
                    <a:pt x="3916017" y="619210"/>
                  </a:cubicBezTo>
                  <a:cubicBezTo>
                    <a:pt x="4052253" y="658464"/>
                    <a:pt x="4049945" y="672319"/>
                    <a:pt x="4137690" y="702337"/>
                  </a:cubicBezTo>
                  <a:cubicBezTo>
                    <a:pt x="4225435" y="732355"/>
                    <a:pt x="4361672" y="753137"/>
                    <a:pt x="4442490" y="799319"/>
                  </a:cubicBezTo>
                  <a:cubicBezTo>
                    <a:pt x="4523308" y="845501"/>
                    <a:pt x="4537163" y="935555"/>
                    <a:pt x="4622599" y="979428"/>
                  </a:cubicBezTo>
                  <a:cubicBezTo>
                    <a:pt x="4708035" y="1023301"/>
                    <a:pt x="4844272" y="1076409"/>
                    <a:pt x="4955108" y="1062555"/>
                  </a:cubicBezTo>
                  <a:cubicBezTo>
                    <a:pt x="5065944" y="1048701"/>
                    <a:pt x="5167544" y="907846"/>
                    <a:pt x="5287617" y="896301"/>
                  </a:cubicBezTo>
                  <a:cubicBezTo>
                    <a:pt x="5407690" y="884756"/>
                    <a:pt x="5567017" y="1018683"/>
                    <a:pt x="5675544" y="993283"/>
                  </a:cubicBezTo>
                  <a:cubicBezTo>
                    <a:pt x="5784071" y="967883"/>
                    <a:pt x="5853345" y="792392"/>
                    <a:pt x="5938781" y="743901"/>
                  </a:cubicBezTo>
                  <a:cubicBezTo>
                    <a:pt x="6024217" y="695410"/>
                    <a:pt x="6070399" y="769301"/>
                    <a:pt x="6188162" y="702337"/>
                  </a:cubicBezTo>
                  <a:cubicBezTo>
                    <a:pt x="6305926" y="635373"/>
                    <a:pt x="6518362" y="358283"/>
                    <a:pt x="6645362" y="342119"/>
                  </a:cubicBezTo>
                  <a:cubicBezTo>
                    <a:pt x="6772362" y="325955"/>
                    <a:pt x="6853180" y="529155"/>
                    <a:pt x="6950162" y="605355"/>
                  </a:cubicBezTo>
                  <a:cubicBezTo>
                    <a:pt x="7047144" y="681555"/>
                    <a:pt x="7130271" y="716192"/>
                    <a:pt x="7227253" y="799319"/>
                  </a:cubicBezTo>
                  <a:cubicBezTo>
                    <a:pt x="7324235" y="882446"/>
                    <a:pt x="7398126" y="1090264"/>
                    <a:pt x="7532053" y="1104119"/>
                  </a:cubicBezTo>
                  <a:cubicBezTo>
                    <a:pt x="7665980" y="1117974"/>
                    <a:pt x="7859944" y="914773"/>
                    <a:pt x="8030817" y="882446"/>
                  </a:cubicBezTo>
                  <a:cubicBezTo>
                    <a:pt x="8201690" y="850119"/>
                    <a:pt x="8423363" y="884755"/>
                    <a:pt x="8557290" y="910155"/>
                  </a:cubicBezTo>
                  <a:cubicBezTo>
                    <a:pt x="8691217" y="935555"/>
                    <a:pt x="8707381" y="1090264"/>
                    <a:pt x="8834381" y="1034846"/>
                  </a:cubicBezTo>
                  <a:cubicBezTo>
                    <a:pt x="8961381" y="979428"/>
                    <a:pt x="9157654" y="667700"/>
                    <a:pt x="9319290" y="577646"/>
                  </a:cubicBezTo>
                  <a:cubicBezTo>
                    <a:pt x="9480926" y="487592"/>
                    <a:pt x="9628708" y="589192"/>
                    <a:pt x="9804199" y="494519"/>
                  </a:cubicBezTo>
                  <a:cubicBezTo>
                    <a:pt x="9979690" y="399846"/>
                    <a:pt x="10192126" y="60410"/>
                    <a:pt x="10372235" y="9610"/>
                  </a:cubicBezTo>
                  <a:cubicBezTo>
                    <a:pt x="10394749" y="3260"/>
                    <a:pt x="10417118" y="266"/>
                    <a:pt x="10439343" y="17"/>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1" name="任意形状 4"/>
            <p:cNvSpPr/>
            <p:nvPr/>
          </p:nvSpPr>
          <p:spPr>
            <a:xfrm>
              <a:off x="1" y="5278690"/>
              <a:ext cx="5743205" cy="788846"/>
            </a:xfrm>
            <a:custGeom>
              <a:avLst/>
              <a:gdLst>
                <a:gd name="connsiteX0" fmla="*/ 4276235 w 5122065"/>
                <a:gd name="connsiteY0" fmla="*/ 0 h 1331509"/>
                <a:gd name="connsiteX1" fmla="*/ 4622599 w 5122065"/>
                <a:gd name="connsiteY1" fmla="*/ 263236 h 1331509"/>
                <a:gd name="connsiteX2" fmla="*/ 4959438 w 5122065"/>
                <a:gd name="connsiteY2" fmla="*/ 365414 h 1331509"/>
                <a:gd name="connsiteX3" fmla="*/ 5122065 w 5122065"/>
                <a:gd name="connsiteY3" fmla="*/ 413482 h 1331509"/>
                <a:gd name="connsiteX4" fmla="*/ 5089500 w 5122065"/>
                <a:gd name="connsiteY4" fmla="*/ 440694 h 1331509"/>
                <a:gd name="connsiteX5" fmla="*/ 4844272 w 5122065"/>
                <a:gd name="connsiteY5" fmla="*/ 665018 h 1331509"/>
                <a:gd name="connsiteX6" fmla="*/ 4345508 w 5122065"/>
                <a:gd name="connsiteY6" fmla="*/ 886691 h 1331509"/>
                <a:gd name="connsiteX7" fmla="*/ 4151544 w 5122065"/>
                <a:gd name="connsiteY7" fmla="*/ 1080654 h 1331509"/>
                <a:gd name="connsiteX8" fmla="*/ 3971435 w 5122065"/>
                <a:gd name="connsiteY8" fmla="*/ 1080654 h 1331509"/>
                <a:gd name="connsiteX9" fmla="*/ 3486526 w 5122065"/>
                <a:gd name="connsiteY9" fmla="*/ 1108364 h 1331509"/>
                <a:gd name="connsiteX10" fmla="*/ 3223290 w 5122065"/>
                <a:gd name="connsiteY10" fmla="*/ 1108364 h 1331509"/>
                <a:gd name="connsiteX11" fmla="*/ 2530562 w 5122065"/>
                <a:gd name="connsiteY11" fmla="*/ 1149927 h 1331509"/>
                <a:gd name="connsiteX12" fmla="*/ 2142635 w 5122065"/>
                <a:gd name="connsiteY12" fmla="*/ 997527 h 1331509"/>
                <a:gd name="connsiteX13" fmla="*/ 2017944 w 5122065"/>
                <a:gd name="connsiteY13" fmla="*/ 1039091 h 1331509"/>
                <a:gd name="connsiteX14" fmla="*/ 1726999 w 5122065"/>
                <a:gd name="connsiteY14" fmla="*/ 928254 h 1331509"/>
                <a:gd name="connsiteX15" fmla="*/ 1131253 w 5122065"/>
                <a:gd name="connsiteY15" fmla="*/ 969818 h 1331509"/>
                <a:gd name="connsiteX16" fmla="*/ 895726 w 5122065"/>
                <a:gd name="connsiteY16" fmla="*/ 1108364 h 1331509"/>
                <a:gd name="connsiteX17" fmla="*/ 535508 w 5122065"/>
                <a:gd name="connsiteY17" fmla="*/ 1191491 h 1331509"/>
                <a:gd name="connsiteX18" fmla="*/ 189144 w 5122065"/>
                <a:gd name="connsiteY18" fmla="*/ 1330036 h 1331509"/>
                <a:gd name="connsiteX19" fmla="*/ 38476 w 5122065"/>
                <a:gd name="connsiteY19" fmla="*/ 1267149 h 1331509"/>
                <a:gd name="connsiteX20" fmla="*/ 0 w 5122065"/>
                <a:gd name="connsiteY20" fmla="*/ 1238995 h 1331509"/>
                <a:gd name="connsiteX21" fmla="*/ 0 w 5122065"/>
                <a:gd name="connsiteY21" fmla="*/ 121717 h 1331509"/>
                <a:gd name="connsiteX22" fmla="*/ 19548 w 5122065"/>
                <a:gd name="connsiteY22" fmla="*/ 121309 h 1331509"/>
                <a:gd name="connsiteX23" fmla="*/ 466235 w 5122065"/>
                <a:gd name="connsiteY23" fmla="*/ 193964 h 1331509"/>
                <a:gd name="connsiteX24" fmla="*/ 729472 w 5122065"/>
                <a:gd name="connsiteY24" fmla="*/ 512618 h 1331509"/>
                <a:gd name="connsiteX25" fmla="*/ 923435 w 5122065"/>
                <a:gd name="connsiteY25" fmla="*/ 484909 h 1331509"/>
                <a:gd name="connsiteX26" fmla="*/ 1477617 w 5122065"/>
                <a:gd name="connsiteY26" fmla="*/ 678873 h 1331509"/>
                <a:gd name="connsiteX27" fmla="*/ 2419726 w 5122065"/>
                <a:gd name="connsiteY27" fmla="*/ 512618 h 1331509"/>
                <a:gd name="connsiteX28" fmla="*/ 3389544 w 5122065"/>
                <a:gd name="connsiteY28" fmla="*/ 290945 h 1331509"/>
                <a:gd name="connsiteX29" fmla="*/ 3514235 w 5122065"/>
                <a:gd name="connsiteY29" fmla="*/ 415636 h 1331509"/>
                <a:gd name="connsiteX30" fmla="*/ 3929872 w 5122065"/>
                <a:gd name="connsiteY30" fmla="*/ 263236 h 1331509"/>
                <a:gd name="connsiteX31" fmla="*/ 4276235 w 5122065"/>
                <a:gd name="connsiteY31" fmla="*/ 0 h 133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22065" h="1331509">
                  <a:moveTo>
                    <a:pt x="4276235" y="0"/>
                  </a:moveTo>
                  <a:cubicBezTo>
                    <a:pt x="4391689" y="0"/>
                    <a:pt x="4449417" y="180109"/>
                    <a:pt x="4622599" y="263236"/>
                  </a:cubicBezTo>
                  <a:cubicBezTo>
                    <a:pt x="4709190" y="304800"/>
                    <a:pt x="4832726" y="332509"/>
                    <a:pt x="4959438" y="365414"/>
                  </a:cubicBezTo>
                  <a:lnTo>
                    <a:pt x="5122065" y="413482"/>
                  </a:lnTo>
                  <a:lnTo>
                    <a:pt x="5089500" y="440694"/>
                  </a:lnTo>
                  <a:cubicBezTo>
                    <a:pt x="5010238" y="513665"/>
                    <a:pt x="4938079" y="608734"/>
                    <a:pt x="4844272" y="665018"/>
                  </a:cubicBezTo>
                  <a:cubicBezTo>
                    <a:pt x="4694181" y="755072"/>
                    <a:pt x="4460963" y="817418"/>
                    <a:pt x="4345508" y="886691"/>
                  </a:cubicBezTo>
                  <a:cubicBezTo>
                    <a:pt x="4230053" y="955964"/>
                    <a:pt x="4213889" y="1048327"/>
                    <a:pt x="4151544" y="1080654"/>
                  </a:cubicBezTo>
                  <a:cubicBezTo>
                    <a:pt x="4089199" y="1112981"/>
                    <a:pt x="4082271" y="1076036"/>
                    <a:pt x="3971435" y="1080654"/>
                  </a:cubicBezTo>
                  <a:cubicBezTo>
                    <a:pt x="3860599" y="1085272"/>
                    <a:pt x="3611217" y="1103746"/>
                    <a:pt x="3486526" y="1108364"/>
                  </a:cubicBezTo>
                  <a:cubicBezTo>
                    <a:pt x="3361835" y="1112982"/>
                    <a:pt x="3382617" y="1101437"/>
                    <a:pt x="3223290" y="1108364"/>
                  </a:cubicBezTo>
                  <a:cubicBezTo>
                    <a:pt x="3063963" y="1115291"/>
                    <a:pt x="2710671" y="1168400"/>
                    <a:pt x="2530562" y="1149927"/>
                  </a:cubicBezTo>
                  <a:cubicBezTo>
                    <a:pt x="2350453" y="1131454"/>
                    <a:pt x="2228071" y="1016000"/>
                    <a:pt x="2142635" y="997527"/>
                  </a:cubicBezTo>
                  <a:cubicBezTo>
                    <a:pt x="2057199" y="979054"/>
                    <a:pt x="2087217" y="1050636"/>
                    <a:pt x="2017944" y="1039091"/>
                  </a:cubicBezTo>
                  <a:cubicBezTo>
                    <a:pt x="1948671" y="1027546"/>
                    <a:pt x="1874781" y="939800"/>
                    <a:pt x="1726999" y="928254"/>
                  </a:cubicBezTo>
                  <a:cubicBezTo>
                    <a:pt x="1579217" y="916708"/>
                    <a:pt x="1269798" y="939800"/>
                    <a:pt x="1131253" y="969818"/>
                  </a:cubicBezTo>
                  <a:cubicBezTo>
                    <a:pt x="992708" y="999836"/>
                    <a:pt x="995017" y="1071419"/>
                    <a:pt x="895726" y="1108364"/>
                  </a:cubicBezTo>
                  <a:cubicBezTo>
                    <a:pt x="796435" y="1145309"/>
                    <a:pt x="653272" y="1154546"/>
                    <a:pt x="535508" y="1191491"/>
                  </a:cubicBezTo>
                  <a:cubicBezTo>
                    <a:pt x="417744" y="1228436"/>
                    <a:pt x="350780" y="1295400"/>
                    <a:pt x="189144" y="1330036"/>
                  </a:cubicBezTo>
                  <a:cubicBezTo>
                    <a:pt x="148735" y="1338695"/>
                    <a:pt x="96203" y="1308100"/>
                    <a:pt x="38476" y="1267149"/>
                  </a:cubicBezTo>
                  <a:lnTo>
                    <a:pt x="0" y="1238995"/>
                  </a:lnTo>
                  <a:lnTo>
                    <a:pt x="0" y="121717"/>
                  </a:lnTo>
                  <a:lnTo>
                    <a:pt x="19548" y="121309"/>
                  </a:lnTo>
                  <a:cubicBezTo>
                    <a:pt x="177238" y="124331"/>
                    <a:pt x="369542" y="156442"/>
                    <a:pt x="466235" y="193964"/>
                  </a:cubicBezTo>
                  <a:cubicBezTo>
                    <a:pt x="620944" y="254000"/>
                    <a:pt x="653272" y="464127"/>
                    <a:pt x="729472" y="512618"/>
                  </a:cubicBezTo>
                  <a:cubicBezTo>
                    <a:pt x="805672" y="561109"/>
                    <a:pt x="798744" y="457200"/>
                    <a:pt x="923435" y="484909"/>
                  </a:cubicBezTo>
                  <a:cubicBezTo>
                    <a:pt x="1048126" y="512618"/>
                    <a:pt x="1228235" y="674255"/>
                    <a:pt x="1477617" y="678873"/>
                  </a:cubicBezTo>
                  <a:cubicBezTo>
                    <a:pt x="1726999" y="683491"/>
                    <a:pt x="2101072" y="577273"/>
                    <a:pt x="2419726" y="512618"/>
                  </a:cubicBezTo>
                  <a:cubicBezTo>
                    <a:pt x="2738380" y="447963"/>
                    <a:pt x="3207126" y="307109"/>
                    <a:pt x="3389544" y="290945"/>
                  </a:cubicBezTo>
                  <a:cubicBezTo>
                    <a:pt x="3571962" y="274781"/>
                    <a:pt x="3424180" y="420254"/>
                    <a:pt x="3514235" y="415636"/>
                  </a:cubicBezTo>
                  <a:cubicBezTo>
                    <a:pt x="3604290" y="411018"/>
                    <a:pt x="3802872" y="332509"/>
                    <a:pt x="3929872" y="263236"/>
                  </a:cubicBezTo>
                  <a:cubicBezTo>
                    <a:pt x="4056872" y="193963"/>
                    <a:pt x="4160781" y="0"/>
                    <a:pt x="4276235"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2" name="任意形状 5"/>
            <p:cNvSpPr/>
            <p:nvPr/>
          </p:nvSpPr>
          <p:spPr>
            <a:xfrm>
              <a:off x="5743205" y="5477571"/>
              <a:ext cx="3959039" cy="712575"/>
            </a:xfrm>
            <a:custGeom>
              <a:avLst/>
              <a:gdLst>
                <a:gd name="connsiteX0" fmla="*/ 239912 w 3530860"/>
                <a:gd name="connsiteY0" fmla="*/ 926 h 1202770"/>
                <a:gd name="connsiteX1" fmla="*/ 664316 w 3530860"/>
                <a:gd name="connsiteY1" fmla="*/ 93794 h 1202770"/>
                <a:gd name="connsiteX2" fmla="*/ 1606425 w 3530860"/>
                <a:gd name="connsiteY2" fmla="*/ 273903 h 1202770"/>
                <a:gd name="connsiteX3" fmla="*/ 2700934 w 3530860"/>
                <a:gd name="connsiteY3" fmla="*/ 412448 h 1202770"/>
                <a:gd name="connsiteX4" fmla="*/ 2784061 w 3530860"/>
                <a:gd name="connsiteY4" fmla="*/ 592557 h 1202770"/>
                <a:gd name="connsiteX5" fmla="*/ 3324388 w 3530860"/>
                <a:gd name="connsiteY5" fmla="*/ 564848 h 1202770"/>
                <a:gd name="connsiteX6" fmla="*/ 3483716 w 3530860"/>
                <a:gd name="connsiteY6" fmla="*/ 663562 h 1202770"/>
                <a:gd name="connsiteX7" fmla="*/ 3530860 w 3530860"/>
                <a:gd name="connsiteY7" fmla="*/ 705992 h 1202770"/>
                <a:gd name="connsiteX8" fmla="*/ 3474191 w 3530860"/>
                <a:gd name="connsiteY8" fmla="*/ 745823 h 1202770"/>
                <a:gd name="connsiteX9" fmla="*/ 3227407 w 3530860"/>
                <a:gd name="connsiteY9" fmla="*/ 897357 h 1202770"/>
                <a:gd name="connsiteX10" fmla="*/ 2700934 w 3530860"/>
                <a:gd name="connsiteY10" fmla="*/ 1008194 h 1202770"/>
                <a:gd name="connsiteX11" fmla="*/ 2174461 w 3530860"/>
                <a:gd name="connsiteY11" fmla="*/ 1202157 h 1202770"/>
                <a:gd name="connsiteX12" fmla="*/ 1537152 w 3530860"/>
                <a:gd name="connsiteY12" fmla="*/ 938921 h 1202770"/>
                <a:gd name="connsiteX13" fmla="*/ 692025 w 3530860"/>
                <a:gd name="connsiteY13" fmla="*/ 675685 h 1202770"/>
                <a:gd name="connsiteX14" fmla="*/ 193261 w 3530860"/>
                <a:gd name="connsiteY14" fmla="*/ 163067 h 1202770"/>
                <a:gd name="connsiteX15" fmla="*/ 25599 w 3530860"/>
                <a:gd name="connsiteY15" fmla="*/ 85351 h 1202770"/>
                <a:gd name="connsiteX16" fmla="*/ 0 w 3530860"/>
                <a:gd name="connsiteY16" fmla="*/ 77785 h 1202770"/>
                <a:gd name="connsiteX17" fmla="*/ 16074 w 3530860"/>
                <a:gd name="connsiteY17" fmla="*/ 64353 h 1202770"/>
                <a:gd name="connsiteX18" fmla="*/ 123988 w 3530860"/>
                <a:gd name="connsiteY18" fmla="*/ 10667 h 1202770"/>
                <a:gd name="connsiteX19" fmla="*/ 239912 w 3530860"/>
                <a:gd name="connsiteY19" fmla="*/ 926 h 120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30860" h="1202770">
                  <a:moveTo>
                    <a:pt x="239912" y="926"/>
                  </a:moveTo>
                  <a:cubicBezTo>
                    <a:pt x="356052" y="8502"/>
                    <a:pt x="479011" y="60889"/>
                    <a:pt x="664316" y="93794"/>
                  </a:cubicBezTo>
                  <a:cubicBezTo>
                    <a:pt x="911389" y="137667"/>
                    <a:pt x="1266989" y="220794"/>
                    <a:pt x="1606425" y="273903"/>
                  </a:cubicBezTo>
                  <a:cubicBezTo>
                    <a:pt x="1945861" y="327012"/>
                    <a:pt x="2504661" y="359339"/>
                    <a:pt x="2700934" y="412448"/>
                  </a:cubicBezTo>
                  <a:cubicBezTo>
                    <a:pt x="2897207" y="465557"/>
                    <a:pt x="2680152" y="567157"/>
                    <a:pt x="2784061" y="592557"/>
                  </a:cubicBezTo>
                  <a:cubicBezTo>
                    <a:pt x="2887970" y="617957"/>
                    <a:pt x="3181224" y="534830"/>
                    <a:pt x="3324388" y="564848"/>
                  </a:cubicBezTo>
                  <a:cubicBezTo>
                    <a:pt x="3395970" y="579857"/>
                    <a:pt x="3439843" y="620844"/>
                    <a:pt x="3483716" y="663562"/>
                  </a:cubicBezTo>
                  <a:lnTo>
                    <a:pt x="3530860" y="705992"/>
                  </a:lnTo>
                  <a:lnTo>
                    <a:pt x="3474191" y="745823"/>
                  </a:lnTo>
                  <a:cubicBezTo>
                    <a:pt x="3394238" y="803839"/>
                    <a:pt x="3310534" y="863875"/>
                    <a:pt x="3227407" y="897357"/>
                  </a:cubicBezTo>
                  <a:cubicBezTo>
                    <a:pt x="3061153" y="964321"/>
                    <a:pt x="2876425" y="957394"/>
                    <a:pt x="2700934" y="1008194"/>
                  </a:cubicBezTo>
                  <a:cubicBezTo>
                    <a:pt x="2525443" y="1058994"/>
                    <a:pt x="2368425" y="1213702"/>
                    <a:pt x="2174461" y="1202157"/>
                  </a:cubicBezTo>
                  <a:cubicBezTo>
                    <a:pt x="1980497" y="1190612"/>
                    <a:pt x="1784225" y="1026666"/>
                    <a:pt x="1537152" y="938921"/>
                  </a:cubicBezTo>
                  <a:cubicBezTo>
                    <a:pt x="1290079" y="851176"/>
                    <a:pt x="916007" y="804994"/>
                    <a:pt x="692025" y="675685"/>
                  </a:cubicBezTo>
                  <a:cubicBezTo>
                    <a:pt x="468043" y="546376"/>
                    <a:pt x="391843" y="287758"/>
                    <a:pt x="193261" y="163067"/>
                  </a:cubicBezTo>
                  <a:cubicBezTo>
                    <a:pt x="143616" y="131894"/>
                    <a:pt x="86321" y="106783"/>
                    <a:pt x="25599" y="85351"/>
                  </a:cubicBezTo>
                  <a:lnTo>
                    <a:pt x="0" y="77785"/>
                  </a:lnTo>
                  <a:lnTo>
                    <a:pt x="16074" y="64353"/>
                  </a:lnTo>
                  <a:cubicBezTo>
                    <a:pt x="49376" y="39675"/>
                    <a:pt x="84734" y="20481"/>
                    <a:pt x="123988" y="10667"/>
                  </a:cubicBezTo>
                  <a:cubicBezTo>
                    <a:pt x="163243" y="854"/>
                    <a:pt x="201198" y="-1600"/>
                    <a:pt x="239912" y="92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3" name="任意形状 6"/>
            <p:cNvSpPr/>
            <p:nvPr/>
          </p:nvSpPr>
          <p:spPr>
            <a:xfrm>
              <a:off x="9702245" y="5734152"/>
              <a:ext cx="1910118" cy="332679"/>
            </a:xfrm>
            <a:custGeom>
              <a:avLst/>
              <a:gdLst>
                <a:gd name="connsiteX0" fmla="*/ 1125297 w 1703535"/>
                <a:gd name="connsiteY0" fmla="*/ 143 h 561535"/>
                <a:gd name="connsiteX1" fmla="*/ 1262110 w 1703535"/>
                <a:gd name="connsiteY1" fmla="*/ 20925 h 561535"/>
                <a:gd name="connsiteX2" fmla="*/ 1456074 w 1703535"/>
                <a:gd name="connsiteY2" fmla="*/ 214889 h 561535"/>
                <a:gd name="connsiteX3" fmla="*/ 1691601 w 1703535"/>
                <a:gd name="connsiteY3" fmla="*/ 394998 h 561535"/>
                <a:gd name="connsiteX4" fmla="*/ 1703535 w 1703535"/>
                <a:gd name="connsiteY4" fmla="*/ 402494 h 561535"/>
                <a:gd name="connsiteX5" fmla="*/ 1629797 w 1703535"/>
                <a:gd name="connsiteY5" fmla="*/ 437536 h 561535"/>
                <a:gd name="connsiteX6" fmla="*/ 1414510 w 1703535"/>
                <a:gd name="connsiteY6" fmla="*/ 561252 h 561535"/>
                <a:gd name="connsiteX7" fmla="*/ 1054292 w 1703535"/>
                <a:gd name="connsiteY7" fmla="*/ 436561 h 561535"/>
                <a:gd name="connsiteX8" fmla="*/ 791056 w 1703535"/>
                <a:gd name="connsiteY8" fmla="*/ 505834 h 561535"/>
                <a:gd name="connsiteX9" fmla="*/ 652510 w 1703535"/>
                <a:gd name="connsiteY9" fmla="*/ 394998 h 561535"/>
                <a:gd name="connsiteX10" fmla="*/ 112183 w 1703535"/>
                <a:gd name="connsiteY10" fmla="*/ 339580 h 561535"/>
                <a:gd name="connsiteX11" fmla="*/ 22128 w 1703535"/>
                <a:gd name="connsiteY11" fmla="*/ 292821 h 561535"/>
                <a:gd name="connsiteX12" fmla="*/ 0 w 1703535"/>
                <a:gd name="connsiteY12" fmla="*/ 272905 h 561535"/>
                <a:gd name="connsiteX13" fmla="*/ 59904 w 1703535"/>
                <a:gd name="connsiteY13" fmla="*/ 230800 h 561535"/>
                <a:gd name="connsiteX14" fmla="*/ 167601 w 1703535"/>
                <a:gd name="connsiteY14" fmla="*/ 173325 h 561535"/>
                <a:gd name="connsiteX15" fmla="*/ 513965 w 1703535"/>
                <a:gd name="connsiteY15" fmla="*/ 159470 h 561535"/>
                <a:gd name="connsiteX16" fmla="*/ 957310 w 1703535"/>
                <a:gd name="connsiteY16" fmla="*/ 20925 h 561535"/>
                <a:gd name="connsiteX17" fmla="*/ 1125297 w 1703535"/>
                <a:gd name="connsiteY17" fmla="*/ 143 h 5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03535" h="561535">
                  <a:moveTo>
                    <a:pt x="1125297" y="143"/>
                  </a:moveTo>
                  <a:cubicBezTo>
                    <a:pt x="1175519" y="-1011"/>
                    <a:pt x="1220546" y="4762"/>
                    <a:pt x="1262110" y="20925"/>
                  </a:cubicBezTo>
                  <a:cubicBezTo>
                    <a:pt x="1345237" y="53252"/>
                    <a:pt x="1384492" y="152544"/>
                    <a:pt x="1456074" y="214889"/>
                  </a:cubicBezTo>
                  <a:cubicBezTo>
                    <a:pt x="1527656" y="277234"/>
                    <a:pt x="1555365" y="309562"/>
                    <a:pt x="1691601" y="394998"/>
                  </a:cubicBezTo>
                  <a:lnTo>
                    <a:pt x="1703535" y="402494"/>
                  </a:lnTo>
                  <a:lnTo>
                    <a:pt x="1629797" y="437536"/>
                  </a:lnTo>
                  <a:cubicBezTo>
                    <a:pt x="1550891" y="488516"/>
                    <a:pt x="1497637" y="556057"/>
                    <a:pt x="1414510" y="561252"/>
                  </a:cubicBezTo>
                  <a:cubicBezTo>
                    <a:pt x="1303674" y="568179"/>
                    <a:pt x="1158201" y="445797"/>
                    <a:pt x="1054292" y="436561"/>
                  </a:cubicBezTo>
                  <a:cubicBezTo>
                    <a:pt x="950383" y="427325"/>
                    <a:pt x="858020" y="512761"/>
                    <a:pt x="791056" y="505834"/>
                  </a:cubicBezTo>
                  <a:cubicBezTo>
                    <a:pt x="724092" y="498907"/>
                    <a:pt x="765656" y="422707"/>
                    <a:pt x="652510" y="394998"/>
                  </a:cubicBezTo>
                  <a:cubicBezTo>
                    <a:pt x="539364" y="367289"/>
                    <a:pt x="255347" y="383453"/>
                    <a:pt x="112183" y="339580"/>
                  </a:cubicBezTo>
                  <a:cubicBezTo>
                    <a:pt x="76392" y="328612"/>
                    <a:pt x="47528" y="312015"/>
                    <a:pt x="22128" y="292821"/>
                  </a:cubicBezTo>
                  <a:lnTo>
                    <a:pt x="0" y="272905"/>
                  </a:lnTo>
                  <a:lnTo>
                    <a:pt x="59904" y="230800"/>
                  </a:lnTo>
                  <a:cubicBezTo>
                    <a:pt x="97462" y="206374"/>
                    <a:pt x="133542" y="186025"/>
                    <a:pt x="167601" y="173325"/>
                  </a:cubicBezTo>
                  <a:cubicBezTo>
                    <a:pt x="303837" y="122525"/>
                    <a:pt x="382347" y="184870"/>
                    <a:pt x="513965" y="159470"/>
                  </a:cubicBezTo>
                  <a:cubicBezTo>
                    <a:pt x="645583" y="134070"/>
                    <a:pt x="832619" y="44016"/>
                    <a:pt x="957310" y="20925"/>
                  </a:cubicBezTo>
                  <a:cubicBezTo>
                    <a:pt x="1019656" y="9380"/>
                    <a:pt x="1075074" y="1298"/>
                    <a:pt x="1125297" y="143"/>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4" name="任意形状 7"/>
            <p:cNvSpPr/>
            <p:nvPr/>
          </p:nvSpPr>
          <p:spPr>
            <a:xfrm>
              <a:off x="11612362" y="5920949"/>
              <a:ext cx="579637" cy="228574"/>
            </a:xfrm>
            <a:custGeom>
              <a:avLst/>
              <a:gdLst>
                <a:gd name="connsiteX0" fmla="*/ 516948 w 516948"/>
                <a:gd name="connsiteY0" fmla="*/ 0 h 385814"/>
                <a:gd name="connsiteX1" fmla="*/ 516948 w 516948"/>
                <a:gd name="connsiteY1" fmla="*/ 385814 h 385814"/>
                <a:gd name="connsiteX2" fmla="*/ 415392 w 516948"/>
                <a:gd name="connsiteY2" fmla="*/ 335249 h 385814"/>
                <a:gd name="connsiteX3" fmla="*/ 44134 w 516948"/>
                <a:gd name="connsiteY3" fmla="*/ 114916 h 385814"/>
                <a:gd name="connsiteX4" fmla="*/ 0 w 516948"/>
                <a:gd name="connsiteY4" fmla="*/ 87194 h 385814"/>
                <a:gd name="connsiteX5" fmla="*/ 15775 w 516948"/>
                <a:gd name="connsiteY5" fmla="*/ 79698 h 385814"/>
                <a:gd name="connsiteX6" fmla="*/ 480132 w 516948"/>
                <a:gd name="connsiteY6" fmla="*/ 11033 h 385814"/>
                <a:gd name="connsiteX7" fmla="*/ 516948 w 516948"/>
                <a:gd name="connsiteY7" fmla="*/ 0 h 385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6948" h="385814">
                  <a:moveTo>
                    <a:pt x="516948" y="0"/>
                  </a:moveTo>
                  <a:lnTo>
                    <a:pt x="516948" y="385814"/>
                  </a:lnTo>
                  <a:lnTo>
                    <a:pt x="415392" y="335249"/>
                  </a:lnTo>
                  <a:cubicBezTo>
                    <a:pt x="282619" y="263722"/>
                    <a:pt x="145336" y="178439"/>
                    <a:pt x="44134" y="114916"/>
                  </a:cubicBezTo>
                  <a:lnTo>
                    <a:pt x="0" y="87194"/>
                  </a:lnTo>
                  <a:lnTo>
                    <a:pt x="15775" y="79698"/>
                  </a:lnTo>
                  <a:cubicBezTo>
                    <a:pt x="134981" y="43330"/>
                    <a:pt x="353191" y="40551"/>
                    <a:pt x="480132" y="11033"/>
                  </a:cubicBezTo>
                  <a:lnTo>
                    <a:pt x="516948"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5" name="任意形状 8"/>
            <p:cNvSpPr/>
            <p:nvPr/>
          </p:nvSpPr>
          <p:spPr>
            <a:xfrm>
              <a:off x="0" y="4949130"/>
              <a:ext cx="12191999" cy="1023477"/>
            </a:xfrm>
            <a:custGeom>
              <a:avLst/>
              <a:gdLst>
                <a:gd name="connsiteX0" fmla="*/ 4175722 w 10873408"/>
                <a:gd name="connsiteY0" fmla="*/ 2061 h 1727548"/>
                <a:gd name="connsiteX1" fmla="*/ 4220817 w 10873408"/>
                <a:gd name="connsiteY1" fmla="*/ 2088 h 1727548"/>
                <a:gd name="connsiteX2" fmla="*/ 4608744 w 10873408"/>
                <a:gd name="connsiteY2" fmla="*/ 320743 h 1727548"/>
                <a:gd name="connsiteX3" fmla="*/ 5135217 w 10873408"/>
                <a:gd name="connsiteY3" fmla="*/ 390015 h 1727548"/>
                <a:gd name="connsiteX4" fmla="*/ 5689399 w 10873408"/>
                <a:gd name="connsiteY4" fmla="*/ 542415 h 1727548"/>
                <a:gd name="connsiteX5" fmla="*/ 6437544 w 10873408"/>
                <a:gd name="connsiteY5" fmla="*/ 528561 h 1727548"/>
                <a:gd name="connsiteX6" fmla="*/ 6853181 w 10873408"/>
                <a:gd name="connsiteY6" fmla="*/ 653252 h 1727548"/>
                <a:gd name="connsiteX7" fmla="*/ 7268817 w 10873408"/>
                <a:gd name="connsiteY7" fmla="*/ 570124 h 1727548"/>
                <a:gd name="connsiteX8" fmla="*/ 7753726 w 10873408"/>
                <a:gd name="connsiteY8" fmla="*/ 597834 h 1727548"/>
                <a:gd name="connsiteX9" fmla="*/ 8127799 w 10873408"/>
                <a:gd name="connsiteY9" fmla="*/ 694815 h 1727548"/>
                <a:gd name="connsiteX10" fmla="*/ 8501872 w 10873408"/>
                <a:gd name="connsiteY10" fmla="*/ 528561 h 1727548"/>
                <a:gd name="connsiteX11" fmla="*/ 8751253 w 10873408"/>
                <a:gd name="connsiteY11" fmla="*/ 334597 h 1727548"/>
                <a:gd name="connsiteX12" fmla="*/ 9139181 w 10873408"/>
                <a:gd name="connsiteY12" fmla="*/ 293034 h 1727548"/>
                <a:gd name="connsiteX13" fmla="*/ 9471690 w 10873408"/>
                <a:gd name="connsiteY13" fmla="*/ 500852 h 1727548"/>
                <a:gd name="connsiteX14" fmla="*/ 10039726 w 10873408"/>
                <a:gd name="connsiteY14" fmla="*/ 403870 h 1727548"/>
                <a:gd name="connsiteX15" fmla="*/ 10247544 w 10873408"/>
                <a:gd name="connsiteY15" fmla="*/ 445434 h 1727548"/>
                <a:gd name="connsiteX16" fmla="*/ 10399944 w 10873408"/>
                <a:gd name="connsiteY16" fmla="*/ 237615 h 1727548"/>
                <a:gd name="connsiteX17" fmla="*/ 10732453 w 10873408"/>
                <a:gd name="connsiteY17" fmla="*/ 473143 h 1727548"/>
                <a:gd name="connsiteX18" fmla="*/ 10843181 w 10873408"/>
                <a:gd name="connsiteY18" fmla="*/ 479421 h 1727548"/>
                <a:gd name="connsiteX19" fmla="*/ 10873408 w 10873408"/>
                <a:gd name="connsiteY19" fmla="*/ 474933 h 1727548"/>
                <a:gd name="connsiteX20" fmla="*/ 10873408 w 10873408"/>
                <a:gd name="connsiteY20" fmla="*/ 1640354 h 1727548"/>
                <a:gd name="connsiteX21" fmla="*/ 10836592 w 10873408"/>
                <a:gd name="connsiteY21" fmla="*/ 1651387 h 1727548"/>
                <a:gd name="connsiteX22" fmla="*/ 10372235 w 10873408"/>
                <a:gd name="connsiteY22" fmla="*/ 1720052 h 1727548"/>
                <a:gd name="connsiteX23" fmla="*/ 10356460 w 10873408"/>
                <a:gd name="connsiteY23" fmla="*/ 1727548 h 1727548"/>
                <a:gd name="connsiteX24" fmla="*/ 10344526 w 10873408"/>
                <a:gd name="connsiteY24" fmla="*/ 1720052 h 1727548"/>
                <a:gd name="connsiteX25" fmla="*/ 10108999 w 10873408"/>
                <a:gd name="connsiteY25" fmla="*/ 1539943 h 1727548"/>
                <a:gd name="connsiteX26" fmla="*/ 9915035 w 10873408"/>
                <a:gd name="connsiteY26" fmla="*/ 1345979 h 1727548"/>
                <a:gd name="connsiteX27" fmla="*/ 9610235 w 10873408"/>
                <a:gd name="connsiteY27" fmla="*/ 1345979 h 1727548"/>
                <a:gd name="connsiteX28" fmla="*/ 9166890 w 10873408"/>
                <a:gd name="connsiteY28" fmla="*/ 1484524 h 1727548"/>
                <a:gd name="connsiteX29" fmla="*/ 8820526 w 10873408"/>
                <a:gd name="connsiteY29" fmla="*/ 1498379 h 1727548"/>
                <a:gd name="connsiteX30" fmla="*/ 8712829 w 10873408"/>
                <a:gd name="connsiteY30" fmla="*/ 1555854 h 1727548"/>
                <a:gd name="connsiteX31" fmla="*/ 8652925 w 10873408"/>
                <a:gd name="connsiteY31" fmla="*/ 1597959 h 1727548"/>
                <a:gd name="connsiteX32" fmla="*/ 8605781 w 10873408"/>
                <a:gd name="connsiteY32" fmla="*/ 1555529 h 1727548"/>
                <a:gd name="connsiteX33" fmla="*/ 8446453 w 10873408"/>
                <a:gd name="connsiteY33" fmla="*/ 1456815 h 1727548"/>
                <a:gd name="connsiteX34" fmla="*/ 7906126 w 10873408"/>
                <a:gd name="connsiteY34" fmla="*/ 1484524 h 1727548"/>
                <a:gd name="connsiteX35" fmla="*/ 7822999 w 10873408"/>
                <a:gd name="connsiteY35" fmla="*/ 1304415 h 1727548"/>
                <a:gd name="connsiteX36" fmla="*/ 6728490 w 10873408"/>
                <a:gd name="connsiteY36" fmla="*/ 1165870 h 1727548"/>
                <a:gd name="connsiteX37" fmla="*/ 5786381 w 10873408"/>
                <a:gd name="connsiteY37" fmla="*/ 985761 h 1727548"/>
                <a:gd name="connsiteX38" fmla="*/ 5246053 w 10873408"/>
                <a:gd name="connsiteY38" fmla="*/ 902634 h 1727548"/>
                <a:gd name="connsiteX39" fmla="*/ 5138139 w 10873408"/>
                <a:gd name="connsiteY39" fmla="*/ 956320 h 1727548"/>
                <a:gd name="connsiteX40" fmla="*/ 5122065 w 10873408"/>
                <a:gd name="connsiteY40" fmla="*/ 969752 h 1727548"/>
                <a:gd name="connsiteX41" fmla="*/ 4959438 w 10873408"/>
                <a:gd name="connsiteY41" fmla="*/ 921684 h 1727548"/>
                <a:gd name="connsiteX42" fmla="*/ 4622599 w 10873408"/>
                <a:gd name="connsiteY42" fmla="*/ 819506 h 1727548"/>
                <a:gd name="connsiteX43" fmla="*/ 4276235 w 10873408"/>
                <a:gd name="connsiteY43" fmla="*/ 556270 h 1727548"/>
                <a:gd name="connsiteX44" fmla="*/ 3929872 w 10873408"/>
                <a:gd name="connsiteY44" fmla="*/ 819506 h 1727548"/>
                <a:gd name="connsiteX45" fmla="*/ 3514235 w 10873408"/>
                <a:gd name="connsiteY45" fmla="*/ 971906 h 1727548"/>
                <a:gd name="connsiteX46" fmla="*/ 3389544 w 10873408"/>
                <a:gd name="connsiteY46" fmla="*/ 847215 h 1727548"/>
                <a:gd name="connsiteX47" fmla="*/ 2419726 w 10873408"/>
                <a:gd name="connsiteY47" fmla="*/ 1068888 h 1727548"/>
                <a:gd name="connsiteX48" fmla="*/ 1477617 w 10873408"/>
                <a:gd name="connsiteY48" fmla="*/ 1235143 h 1727548"/>
                <a:gd name="connsiteX49" fmla="*/ 923435 w 10873408"/>
                <a:gd name="connsiteY49" fmla="*/ 1041179 h 1727548"/>
                <a:gd name="connsiteX50" fmla="*/ 729472 w 10873408"/>
                <a:gd name="connsiteY50" fmla="*/ 1068888 h 1727548"/>
                <a:gd name="connsiteX51" fmla="*/ 466235 w 10873408"/>
                <a:gd name="connsiteY51" fmla="*/ 750234 h 1727548"/>
                <a:gd name="connsiteX52" fmla="*/ 19548 w 10873408"/>
                <a:gd name="connsiteY52" fmla="*/ 677579 h 1727548"/>
                <a:gd name="connsiteX53" fmla="*/ 0 w 10873408"/>
                <a:gd name="connsiteY53" fmla="*/ 677987 h 1727548"/>
                <a:gd name="connsiteX54" fmla="*/ 0 w 10873408"/>
                <a:gd name="connsiteY54" fmla="*/ 147146 h 1727548"/>
                <a:gd name="connsiteX55" fmla="*/ 57661 w 10873408"/>
                <a:gd name="connsiteY55" fmla="*/ 239983 h 1727548"/>
                <a:gd name="connsiteX56" fmla="*/ 216853 w 10873408"/>
                <a:gd name="connsiteY56" fmla="*/ 459288 h 1727548"/>
                <a:gd name="connsiteX57" fmla="*/ 493944 w 10873408"/>
                <a:gd name="connsiteY57" fmla="*/ 514706 h 1727548"/>
                <a:gd name="connsiteX58" fmla="*/ 881872 w 10873408"/>
                <a:gd name="connsiteY58" fmla="*/ 708670 h 1727548"/>
                <a:gd name="connsiteX59" fmla="*/ 1145108 w 10873408"/>
                <a:gd name="connsiteY59" fmla="*/ 805652 h 1727548"/>
                <a:gd name="connsiteX60" fmla="*/ 1283653 w 10873408"/>
                <a:gd name="connsiteY60" fmla="*/ 958052 h 1727548"/>
                <a:gd name="connsiteX61" fmla="*/ 1533035 w 10873408"/>
                <a:gd name="connsiteY61" fmla="*/ 944197 h 1727548"/>
                <a:gd name="connsiteX62" fmla="*/ 1671581 w 10873408"/>
                <a:gd name="connsiteY62" fmla="*/ 833361 h 1727548"/>
                <a:gd name="connsiteX63" fmla="*/ 1837835 w 10873408"/>
                <a:gd name="connsiteY63" fmla="*/ 680961 h 1727548"/>
                <a:gd name="connsiteX64" fmla="*/ 1976381 w 10873408"/>
                <a:gd name="connsiteY64" fmla="*/ 764088 h 1727548"/>
                <a:gd name="connsiteX65" fmla="*/ 2239617 w 10873408"/>
                <a:gd name="connsiteY65" fmla="*/ 653252 h 1727548"/>
                <a:gd name="connsiteX66" fmla="*/ 2405872 w 10873408"/>
                <a:gd name="connsiteY66" fmla="*/ 750234 h 1727548"/>
                <a:gd name="connsiteX67" fmla="*/ 2669108 w 10873408"/>
                <a:gd name="connsiteY67" fmla="*/ 528561 h 1727548"/>
                <a:gd name="connsiteX68" fmla="*/ 2890781 w 10873408"/>
                <a:gd name="connsiteY68" fmla="*/ 556270 h 1727548"/>
                <a:gd name="connsiteX69" fmla="*/ 3098599 w 10873408"/>
                <a:gd name="connsiteY69" fmla="*/ 459288 h 1727548"/>
                <a:gd name="connsiteX70" fmla="*/ 3209435 w 10873408"/>
                <a:gd name="connsiteY70" fmla="*/ 459288 h 1727548"/>
                <a:gd name="connsiteX71" fmla="*/ 3403399 w 10873408"/>
                <a:gd name="connsiteY71" fmla="*/ 320743 h 1727548"/>
                <a:gd name="connsiteX72" fmla="*/ 3500381 w 10873408"/>
                <a:gd name="connsiteY72" fmla="*/ 168343 h 1727548"/>
                <a:gd name="connsiteX73" fmla="*/ 3874453 w 10873408"/>
                <a:gd name="connsiteY73" fmla="*/ 182197 h 1727548"/>
                <a:gd name="connsiteX74" fmla="*/ 4175722 w 10873408"/>
                <a:gd name="connsiteY74" fmla="*/ 2061 h 172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0873408" h="1727548">
                  <a:moveTo>
                    <a:pt x="4175722" y="2061"/>
                  </a:moveTo>
                  <a:cubicBezTo>
                    <a:pt x="4190510" y="-582"/>
                    <a:pt x="4205519" y="-798"/>
                    <a:pt x="4220817" y="2088"/>
                  </a:cubicBezTo>
                  <a:cubicBezTo>
                    <a:pt x="4343199" y="25179"/>
                    <a:pt x="4456344" y="256088"/>
                    <a:pt x="4608744" y="320743"/>
                  </a:cubicBezTo>
                  <a:cubicBezTo>
                    <a:pt x="4761144" y="385398"/>
                    <a:pt x="4955108" y="353070"/>
                    <a:pt x="5135217" y="390015"/>
                  </a:cubicBezTo>
                  <a:cubicBezTo>
                    <a:pt x="5315326" y="426960"/>
                    <a:pt x="5472345" y="519324"/>
                    <a:pt x="5689399" y="542415"/>
                  </a:cubicBezTo>
                  <a:cubicBezTo>
                    <a:pt x="5906453" y="565506"/>
                    <a:pt x="6243580" y="510088"/>
                    <a:pt x="6437544" y="528561"/>
                  </a:cubicBezTo>
                  <a:cubicBezTo>
                    <a:pt x="6631508" y="547034"/>
                    <a:pt x="6714636" y="646325"/>
                    <a:pt x="6853181" y="653252"/>
                  </a:cubicBezTo>
                  <a:cubicBezTo>
                    <a:pt x="6991727" y="660179"/>
                    <a:pt x="7118726" y="579360"/>
                    <a:pt x="7268817" y="570124"/>
                  </a:cubicBezTo>
                  <a:cubicBezTo>
                    <a:pt x="7418908" y="560888"/>
                    <a:pt x="7610562" y="577052"/>
                    <a:pt x="7753726" y="597834"/>
                  </a:cubicBezTo>
                  <a:cubicBezTo>
                    <a:pt x="7896890" y="618616"/>
                    <a:pt x="8003108" y="706360"/>
                    <a:pt x="8127799" y="694815"/>
                  </a:cubicBezTo>
                  <a:cubicBezTo>
                    <a:pt x="8252490" y="683270"/>
                    <a:pt x="8397963" y="588597"/>
                    <a:pt x="8501872" y="528561"/>
                  </a:cubicBezTo>
                  <a:cubicBezTo>
                    <a:pt x="8605781" y="468525"/>
                    <a:pt x="8645035" y="373851"/>
                    <a:pt x="8751253" y="334597"/>
                  </a:cubicBezTo>
                  <a:cubicBezTo>
                    <a:pt x="8857471" y="295343"/>
                    <a:pt x="9019108" y="265325"/>
                    <a:pt x="9139181" y="293034"/>
                  </a:cubicBezTo>
                  <a:cubicBezTo>
                    <a:pt x="9259254" y="320743"/>
                    <a:pt x="9321599" y="482379"/>
                    <a:pt x="9471690" y="500852"/>
                  </a:cubicBezTo>
                  <a:cubicBezTo>
                    <a:pt x="9621781" y="519325"/>
                    <a:pt x="9910417" y="413106"/>
                    <a:pt x="10039726" y="403870"/>
                  </a:cubicBezTo>
                  <a:cubicBezTo>
                    <a:pt x="10169035" y="394634"/>
                    <a:pt x="10187508" y="473143"/>
                    <a:pt x="10247544" y="445434"/>
                  </a:cubicBezTo>
                  <a:cubicBezTo>
                    <a:pt x="10307580" y="417725"/>
                    <a:pt x="10319126" y="232997"/>
                    <a:pt x="10399944" y="237615"/>
                  </a:cubicBezTo>
                  <a:cubicBezTo>
                    <a:pt x="10480762" y="242233"/>
                    <a:pt x="10600835" y="436198"/>
                    <a:pt x="10732453" y="473143"/>
                  </a:cubicBezTo>
                  <a:cubicBezTo>
                    <a:pt x="10765357" y="482380"/>
                    <a:pt x="10803169" y="482957"/>
                    <a:pt x="10843181" y="479421"/>
                  </a:cubicBezTo>
                  <a:lnTo>
                    <a:pt x="10873408" y="474933"/>
                  </a:lnTo>
                  <a:lnTo>
                    <a:pt x="10873408" y="1640354"/>
                  </a:lnTo>
                  <a:lnTo>
                    <a:pt x="10836592" y="1651387"/>
                  </a:lnTo>
                  <a:cubicBezTo>
                    <a:pt x="10709651" y="1680905"/>
                    <a:pt x="10491441" y="1683684"/>
                    <a:pt x="10372235" y="1720052"/>
                  </a:cubicBezTo>
                  <a:lnTo>
                    <a:pt x="10356460" y="1727548"/>
                  </a:lnTo>
                  <a:lnTo>
                    <a:pt x="10344526" y="1720052"/>
                  </a:lnTo>
                  <a:cubicBezTo>
                    <a:pt x="10208290" y="1634616"/>
                    <a:pt x="10180581" y="1602288"/>
                    <a:pt x="10108999" y="1539943"/>
                  </a:cubicBezTo>
                  <a:cubicBezTo>
                    <a:pt x="10037417" y="1477598"/>
                    <a:pt x="9998162" y="1378306"/>
                    <a:pt x="9915035" y="1345979"/>
                  </a:cubicBezTo>
                  <a:cubicBezTo>
                    <a:pt x="9831908" y="1313652"/>
                    <a:pt x="9734926" y="1322888"/>
                    <a:pt x="9610235" y="1345979"/>
                  </a:cubicBezTo>
                  <a:cubicBezTo>
                    <a:pt x="9485544" y="1369070"/>
                    <a:pt x="9298508" y="1459124"/>
                    <a:pt x="9166890" y="1484524"/>
                  </a:cubicBezTo>
                  <a:cubicBezTo>
                    <a:pt x="9035272" y="1509924"/>
                    <a:pt x="8956762" y="1447579"/>
                    <a:pt x="8820526" y="1498379"/>
                  </a:cubicBezTo>
                  <a:cubicBezTo>
                    <a:pt x="8786467" y="1511079"/>
                    <a:pt x="8750387" y="1531428"/>
                    <a:pt x="8712829" y="1555854"/>
                  </a:cubicBezTo>
                  <a:lnTo>
                    <a:pt x="8652925" y="1597959"/>
                  </a:lnTo>
                  <a:lnTo>
                    <a:pt x="8605781" y="1555529"/>
                  </a:lnTo>
                  <a:cubicBezTo>
                    <a:pt x="8561908" y="1512811"/>
                    <a:pt x="8518035" y="1471824"/>
                    <a:pt x="8446453" y="1456815"/>
                  </a:cubicBezTo>
                  <a:cubicBezTo>
                    <a:pt x="8303289" y="1426797"/>
                    <a:pt x="8010035" y="1509924"/>
                    <a:pt x="7906126" y="1484524"/>
                  </a:cubicBezTo>
                  <a:cubicBezTo>
                    <a:pt x="7802217" y="1459124"/>
                    <a:pt x="8019272" y="1357524"/>
                    <a:pt x="7822999" y="1304415"/>
                  </a:cubicBezTo>
                  <a:cubicBezTo>
                    <a:pt x="7626726" y="1251306"/>
                    <a:pt x="7067926" y="1218979"/>
                    <a:pt x="6728490" y="1165870"/>
                  </a:cubicBezTo>
                  <a:cubicBezTo>
                    <a:pt x="6389054" y="1112761"/>
                    <a:pt x="6033454" y="1029634"/>
                    <a:pt x="5786381" y="985761"/>
                  </a:cubicBezTo>
                  <a:cubicBezTo>
                    <a:pt x="5539308" y="941888"/>
                    <a:pt x="5403071" y="863380"/>
                    <a:pt x="5246053" y="902634"/>
                  </a:cubicBezTo>
                  <a:cubicBezTo>
                    <a:pt x="5206799" y="912448"/>
                    <a:pt x="5171441" y="931642"/>
                    <a:pt x="5138139" y="956320"/>
                  </a:cubicBezTo>
                  <a:lnTo>
                    <a:pt x="5122065" y="969752"/>
                  </a:lnTo>
                  <a:lnTo>
                    <a:pt x="4959438" y="921684"/>
                  </a:lnTo>
                  <a:cubicBezTo>
                    <a:pt x="4832726" y="888779"/>
                    <a:pt x="4709190" y="861070"/>
                    <a:pt x="4622599" y="819506"/>
                  </a:cubicBezTo>
                  <a:cubicBezTo>
                    <a:pt x="4449417" y="736379"/>
                    <a:pt x="4391689" y="556270"/>
                    <a:pt x="4276235" y="556270"/>
                  </a:cubicBezTo>
                  <a:cubicBezTo>
                    <a:pt x="4160781" y="556270"/>
                    <a:pt x="4056872" y="750233"/>
                    <a:pt x="3929872" y="819506"/>
                  </a:cubicBezTo>
                  <a:cubicBezTo>
                    <a:pt x="3802872" y="888779"/>
                    <a:pt x="3604290" y="967288"/>
                    <a:pt x="3514235" y="971906"/>
                  </a:cubicBezTo>
                  <a:cubicBezTo>
                    <a:pt x="3424180" y="976524"/>
                    <a:pt x="3571962" y="831051"/>
                    <a:pt x="3389544" y="847215"/>
                  </a:cubicBezTo>
                  <a:cubicBezTo>
                    <a:pt x="3207126" y="863379"/>
                    <a:pt x="2738380" y="1004233"/>
                    <a:pt x="2419726" y="1068888"/>
                  </a:cubicBezTo>
                  <a:cubicBezTo>
                    <a:pt x="2101072" y="1133543"/>
                    <a:pt x="1726999" y="1239761"/>
                    <a:pt x="1477617" y="1235143"/>
                  </a:cubicBezTo>
                  <a:cubicBezTo>
                    <a:pt x="1228235" y="1230525"/>
                    <a:pt x="1048126" y="1068888"/>
                    <a:pt x="923435" y="1041179"/>
                  </a:cubicBezTo>
                  <a:cubicBezTo>
                    <a:pt x="798744" y="1013470"/>
                    <a:pt x="805672" y="1117379"/>
                    <a:pt x="729472" y="1068888"/>
                  </a:cubicBezTo>
                  <a:cubicBezTo>
                    <a:pt x="653272" y="1020397"/>
                    <a:pt x="620944" y="810270"/>
                    <a:pt x="466235" y="750234"/>
                  </a:cubicBezTo>
                  <a:cubicBezTo>
                    <a:pt x="369542" y="712712"/>
                    <a:pt x="177238" y="680601"/>
                    <a:pt x="19548" y="677579"/>
                  </a:cubicBezTo>
                  <a:lnTo>
                    <a:pt x="0" y="677987"/>
                  </a:lnTo>
                  <a:lnTo>
                    <a:pt x="0" y="147146"/>
                  </a:lnTo>
                  <a:lnTo>
                    <a:pt x="57661" y="239983"/>
                  </a:lnTo>
                  <a:cubicBezTo>
                    <a:pt x="116733" y="333948"/>
                    <a:pt x="174424" y="420322"/>
                    <a:pt x="216853" y="459288"/>
                  </a:cubicBezTo>
                  <a:cubicBezTo>
                    <a:pt x="329998" y="563197"/>
                    <a:pt x="383108" y="473142"/>
                    <a:pt x="493944" y="514706"/>
                  </a:cubicBezTo>
                  <a:cubicBezTo>
                    <a:pt x="604780" y="556270"/>
                    <a:pt x="773345" y="660179"/>
                    <a:pt x="881872" y="708670"/>
                  </a:cubicBezTo>
                  <a:cubicBezTo>
                    <a:pt x="990399" y="757161"/>
                    <a:pt x="1078145" y="764088"/>
                    <a:pt x="1145108" y="805652"/>
                  </a:cubicBezTo>
                  <a:cubicBezTo>
                    <a:pt x="1212072" y="847216"/>
                    <a:pt x="1218999" y="934961"/>
                    <a:pt x="1283653" y="958052"/>
                  </a:cubicBezTo>
                  <a:cubicBezTo>
                    <a:pt x="1348307" y="981143"/>
                    <a:pt x="1468380" y="964979"/>
                    <a:pt x="1533035" y="944197"/>
                  </a:cubicBezTo>
                  <a:cubicBezTo>
                    <a:pt x="1597690" y="923415"/>
                    <a:pt x="1620781" y="877234"/>
                    <a:pt x="1671581" y="833361"/>
                  </a:cubicBezTo>
                  <a:cubicBezTo>
                    <a:pt x="1722381" y="789488"/>
                    <a:pt x="1787035" y="692507"/>
                    <a:pt x="1837835" y="680961"/>
                  </a:cubicBezTo>
                  <a:cubicBezTo>
                    <a:pt x="1888635" y="669415"/>
                    <a:pt x="1909417" y="768706"/>
                    <a:pt x="1976381" y="764088"/>
                  </a:cubicBezTo>
                  <a:cubicBezTo>
                    <a:pt x="2043345" y="759470"/>
                    <a:pt x="2168035" y="655561"/>
                    <a:pt x="2239617" y="653252"/>
                  </a:cubicBezTo>
                  <a:cubicBezTo>
                    <a:pt x="2311199" y="650943"/>
                    <a:pt x="2334290" y="771016"/>
                    <a:pt x="2405872" y="750234"/>
                  </a:cubicBezTo>
                  <a:cubicBezTo>
                    <a:pt x="2477454" y="729452"/>
                    <a:pt x="2588290" y="560888"/>
                    <a:pt x="2669108" y="528561"/>
                  </a:cubicBezTo>
                  <a:cubicBezTo>
                    <a:pt x="2749926" y="496234"/>
                    <a:pt x="2819199" y="567816"/>
                    <a:pt x="2890781" y="556270"/>
                  </a:cubicBezTo>
                  <a:cubicBezTo>
                    <a:pt x="2962363" y="544724"/>
                    <a:pt x="3045490" y="475452"/>
                    <a:pt x="3098599" y="459288"/>
                  </a:cubicBezTo>
                  <a:cubicBezTo>
                    <a:pt x="3151708" y="443124"/>
                    <a:pt x="3158635" y="482379"/>
                    <a:pt x="3209435" y="459288"/>
                  </a:cubicBezTo>
                  <a:cubicBezTo>
                    <a:pt x="3260235" y="436197"/>
                    <a:pt x="3354908" y="369234"/>
                    <a:pt x="3403399" y="320743"/>
                  </a:cubicBezTo>
                  <a:cubicBezTo>
                    <a:pt x="3451890" y="272252"/>
                    <a:pt x="3421872" y="191434"/>
                    <a:pt x="3500381" y="168343"/>
                  </a:cubicBezTo>
                  <a:cubicBezTo>
                    <a:pt x="3578890" y="145252"/>
                    <a:pt x="3754380" y="209906"/>
                    <a:pt x="3874453" y="182197"/>
                  </a:cubicBezTo>
                  <a:cubicBezTo>
                    <a:pt x="3979517" y="157952"/>
                    <a:pt x="4072205" y="20561"/>
                    <a:pt x="4175722" y="2061"/>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6" name="任意形状 9"/>
            <p:cNvSpPr/>
            <p:nvPr/>
          </p:nvSpPr>
          <p:spPr>
            <a:xfrm>
              <a:off x="0" y="5523656"/>
              <a:ext cx="12191999" cy="1334344"/>
            </a:xfrm>
            <a:custGeom>
              <a:avLst/>
              <a:gdLst>
                <a:gd name="connsiteX0" fmla="*/ 2847466 w 12191999"/>
                <a:gd name="connsiteY0" fmla="*/ 1046402 h 1334345"/>
                <a:gd name="connsiteX1" fmla="*/ 2891951 w 12191999"/>
                <a:gd name="connsiteY1" fmla="*/ 1059437 h 1334345"/>
                <a:gd name="connsiteX2" fmla="*/ 2931128 w 12191999"/>
                <a:gd name="connsiteY2" fmla="*/ 1072321 h 1334345"/>
                <a:gd name="connsiteX3" fmla="*/ 2891953 w 12191999"/>
                <a:gd name="connsiteY3" fmla="*/ 1059438 h 1334345"/>
                <a:gd name="connsiteX4" fmla="*/ 2673480 w 12191999"/>
                <a:gd name="connsiteY4" fmla="*/ 1012610 h 1334345"/>
                <a:gd name="connsiteX5" fmla="*/ 2481271 w 12191999"/>
                <a:gd name="connsiteY5" fmla="*/ 1061188 h 1334345"/>
                <a:gd name="connsiteX6" fmla="*/ 2438898 w 12191999"/>
                <a:gd name="connsiteY6" fmla="*/ 1067709 h 1334345"/>
                <a:gd name="connsiteX7" fmla="*/ 2419283 w 12191999"/>
                <a:gd name="connsiteY7" fmla="*/ 1063157 h 1334345"/>
                <a:gd name="connsiteX8" fmla="*/ 2438897 w 12191999"/>
                <a:gd name="connsiteY8" fmla="*/ 1067709 h 1334345"/>
                <a:gd name="connsiteX9" fmla="*/ 2438898 w 12191999"/>
                <a:gd name="connsiteY9" fmla="*/ 1067709 h 1334345"/>
                <a:gd name="connsiteX10" fmla="*/ 2438898 w 12191999"/>
                <a:gd name="connsiteY10" fmla="*/ 1067709 h 1334345"/>
                <a:gd name="connsiteX11" fmla="*/ 2590271 w 12191999"/>
                <a:gd name="connsiteY11" fmla="*/ 1020751 h 1334345"/>
                <a:gd name="connsiteX12" fmla="*/ 2673481 w 12191999"/>
                <a:gd name="connsiteY12" fmla="*/ 1012610 h 1334345"/>
                <a:gd name="connsiteX13" fmla="*/ 2692964 w 12191999"/>
                <a:gd name="connsiteY13" fmla="*/ 1014492 h 1334345"/>
                <a:gd name="connsiteX14" fmla="*/ 2734057 w 12191999"/>
                <a:gd name="connsiteY14" fmla="*/ 1018461 h 1334345"/>
                <a:gd name="connsiteX15" fmla="*/ 2734056 w 12191999"/>
                <a:gd name="connsiteY15" fmla="*/ 1018461 h 1334345"/>
                <a:gd name="connsiteX16" fmla="*/ 2692964 w 12191999"/>
                <a:gd name="connsiteY16" fmla="*/ 1014492 h 1334345"/>
                <a:gd name="connsiteX17" fmla="*/ 2673482 w 12191999"/>
                <a:gd name="connsiteY17" fmla="*/ 1012610 h 1334345"/>
                <a:gd name="connsiteX18" fmla="*/ 2673481 w 12191999"/>
                <a:gd name="connsiteY18" fmla="*/ 1012610 h 1334345"/>
                <a:gd name="connsiteX19" fmla="*/ 344633 w 12191999"/>
                <a:gd name="connsiteY19" fmla="*/ 863663 h 1334345"/>
                <a:gd name="connsiteX20" fmla="*/ 419394 w 12191999"/>
                <a:gd name="connsiteY20" fmla="*/ 878925 h 1334345"/>
                <a:gd name="connsiteX21" fmla="*/ 714553 w 12191999"/>
                <a:gd name="connsiteY21" fmla="*/ 895341 h 1334345"/>
                <a:gd name="connsiteX22" fmla="*/ 739734 w 12191999"/>
                <a:gd name="connsiteY22" fmla="*/ 900282 h 1334345"/>
                <a:gd name="connsiteX23" fmla="*/ 777297 w 12191999"/>
                <a:gd name="connsiteY23" fmla="*/ 907653 h 1334345"/>
                <a:gd name="connsiteX24" fmla="*/ 788191 w 12191999"/>
                <a:gd name="connsiteY24" fmla="*/ 910703 h 1334345"/>
                <a:gd name="connsiteX25" fmla="*/ 777298 w 12191999"/>
                <a:gd name="connsiteY25" fmla="*/ 907653 h 1334345"/>
                <a:gd name="connsiteX26" fmla="*/ 739734 w 12191999"/>
                <a:gd name="connsiteY26" fmla="*/ 900282 h 1334345"/>
                <a:gd name="connsiteX27" fmla="*/ 714551 w 12191999"/>
                <a:gd name="connsiteY27" fmla="*/ 895340 h 1334345"/>
                <a:gd name="connsiteX28" fmla="*/ 419392 w 12191999"/>
                <a:gd name="connsiteY28" fmla="*/ 878924 h 1334345"/>
                <a:gd name="connsiteX29" fmla="*/ 1631096 w 12191999"/>
                <a:gd name="connsiteY29" fmla="*/ 788636 h 1334345"/>
                <a:gd name="connsiteX30" fmla="*/ 1289333 w 12191999"/>
                <a:gd name="connsiteY30" fmla="*/ 870716 h 1334345"/>
                <a:gd name="connsiteX31" fmla="*/ 1025245 w 12191999"/>
                <a:gd name="connsiteY31" fmla="*/ 895340 h 1334345"/>
                <a:gd name="connsiteX32" fmla="*/ 932036 w 12191999"/>
                <a:gd name="connsiteY32" fmla="*/ 944588 h 1334345"/>
                <a:gd name="connsiteX33" fmla="*/ 888223 w 12191999"/>
                <a:gd name="connsiteY33" fmla="*/ 938432 h 1334345"/>
                <a:gd name="connsiteX34" fmla="*/ 885869 w 12191999"/>
                <a:gd name="connsiteY34" fmla="*/ 937786 h 1334345"/>
                <a:gd name="connsiteX35" fmla="*/ 888224 w 12191999"/>
                <a:gd name="connsiteY35" fmla="*/ 938433 h 1334345"/>
                <a:gd name="connsiteX36" fmla="*/ 932037 w 12191999"/>
                <a:gd name="connsiteY36" fmla="*/ 944589 h 1334345"/>
                <a:gd name="connsiteX37" fmla="*/ 1025246 w 12191999"/>
                <a:gd name="connsiteY37" fmla="*/ 895341 h 1334345"/>
                <a:gd name="connsiteX38" fmla="*/ 1289335 w 12191999"/>
                <a:gd name="connsiteY38" fmla="*/ 870716 h 1334345"/>
                <a:gd name="connsiteX39" fmla="*/ 1541652 w 12191999"/>
                <a:gd name="connsiteY39" fmla="*/ 798383 h 1334345"/>
                <a:gd name="connsiteX40" fmla="*/ 1631097 w 12191999"/>
                <a:gd name="connsiteY40" fmla="*/ 788636 h 1334345"/>
                <a:gd name="connsiteX41" fmla="*/ 1676425 w 12191999"/>
                <a:gd name="connsiteY41" fmla="*/ 791618 h 1334345"/>
                <a:gd name="connsiteX42" fmla="*/ 1676426 w 12191999"/>
                <a:gd name="connsiteY42" fmla="*/ 791618 h 1334345"/>
                <a:gd name="connsiteX43" fmla="*/ 1631097 w 12191999"/>
                <a:gd name="connsiteY43" fmla="*/ 788636 h 1334345"/>
                <a:gd name="connsiteX44" fmla="*/ 1631097 w 12191999"/>
                <a:gd name="connsiteY44" fmla="*/ 788636 h 1334345"/>
                <a:gd name="connsiteX45" fmla="*/ 5743206 w 12191999"/>
                <a:gd name="connsiteY45" fmla="*/ 0 h 1334345"/>
                <a:gd name="connsiteX46" fmla="*/ 5771910 w 12191999"/>
                <a:gd name="connsiteY46" fmla="*/ 4482 h 1334345"/>
                <a:gd name="connsiteX47" fmla="*/ 5959903 w 12191999"/>
                <a:gd name="connsiteY47" fmla="*/ 50525 h 1334345"/>
                <a:gd name="connsiteX48" fmla="*/ 6519150 w 12191999"/>
                <a:gd name="connsiteY48" fmla="*/ 354223 h 1334345"/>
                <a:gd name="connsiteX49" fmla="*/ 7466764 w 12191999"/>
                <a:gd name="connsiteY49" fmla="*/ 510176 h 1334345"/>
                <a:gd name="connsiteX50" fmla="*/ 8181358 w 12191999"/>
                <a:gd name="connsiteY50" fmla="*/ 666129 h 1334345"/>
                <a:gd name="connsiteX51" fmla="*/ 8771675 w 12191999"/>
                <a:gd name="connsiteY51" fmla="*/ 551216 h 1334345"/>
                <a:gd name="connsiteX52" fmla="*/ 9361992 w 12191999"/>
                <a:gd name="connsiteY52" fmla="*/ 485551 h 1334345"/>
                <a:gd name="connsiteX53" fmla="*/ 9638702 w 12191999"/>
                <a:gd name="connsiteY53" fmla="*/ 395776 h 1334345"/>
                <a:gd name="connsiteX54" fmla="*/ 9702244 w 12191999"/>
                <a:gd name="connsiteY54" fmla="*/ 372178 h 1334345"/>
                <a:gd name="connsiteX55" fmla="*/ 9727055 w 12191999"/>
                <a:gd name="connsiteY55" fmla="*/ 383977 h 1334345"/>
                <a:gd name="connsiteX56" fmla="*/ 9828031 w 12191999"/>
                <a:gd name="connsiteY56" fmla="*/ 411680 h 1334345"/>
                <a:gd name="connsiteX57" fmla="*/ 10433882 w 12191999"/>
                <a:gd name="connsiteY57" fmla="*/ 444512 h 1334345"/>
                <a:gd name="connsiteX58" fmla="*/ 10589229 w 12191999"/>
                <a:gd name="connsiteY58" fmla="*/ 510176 h 1334345"/>
                <a:gd name="connsiteX59" fmla="*/ 10884387 w 12191999"/>
                <a:gd name="connsiteY59" fmla="*/ 469135 h 1334345"/>
                <a:gd name="connsiteX60" fmla="*/ 11288288 w 12191999"/>
                <a:gd name="connsiteY60" fmla="*/ 543008 h 1334345"/>
                <a:gd name="connsiteX61" fmla="*/ 11529682 w 12191999"/>
                <a:gd name="connsiteY61" fmla="*/ 469713 h 1334345"/>
                <a:gd name="connsiteX62" fmla="*/ 11612362 w 12191999"/>
                <a:gd name="connsiteY62" fmla="*/ 448952 h 1334345"/>
                <a:gd name="connsiteX63" fmla="*/ 11661848 w 12191999"/>
                <a:gd name="connsiteY63" fmla="*/ 465376 h 1334345"/>
                <a:gd name="connsiteX64" fmla="*/ 12078128 w 12191999"/>
                <a:gd name="connsiteY64" fmla="*/ 595911 h 1334345"/>
                <a:gd name="connsiteX65" fmla="*/ 12191999 w 12191999"/>
                <a:gd name="connsiteY65" fmla="*/ 625868 h 1334345"/>
                <a:gd name="connsiteX66" fmla="*/ 12191999 w 12191999"/>
                <a:gd name="connsiteY66" fmla="*/ 1072321 h 1334345"/>
                <a:gd name="connsiteX67" fmla="*/ 12191999 w 12191999"/>
                <a:gd name="connsiteY67" fmla="*/ 1334345 h 1334345"/>
                <a:gd name="connsiteX68" fmla="*/ 0 w 12191999"/>
                <a:gd name="connsiteY68" fmla="*/ 1334345 h 1334345"/>
                <a:gd name="connsiteX69" fmla="*/ 0 w 12191999"/>
                <a:gd name="connsiteY69" fmla="*/ 1072321 h 1334345"/>
                <a:gd name="connsiteX70" fmla="*/ 1 w 12191999"/>
                <a:gd name="connsiteY70" fmla="*/ 1072321 h 1334345"/>
                <a:gd name="connsiteX71" fmla="*/ 1 w 12191999"/>
                <a:gd name="connsiteY71" fmla="*/ 813658 h 1334345"/>
                <a:gd name="connsiteX72" fmla="*/ 20711 w 12191999"/>
                <a:gd name="connsiteY72" fmla="*/ 812426 h 1334345"/>
                <a:gd name="connsiteX73" fmla="*/ 22430 w 12191999"/>
                <a:gd name="connsiteY73" fmla="*/ 812443 h 1334345"/>
                <a:gd name="connsiteX74" fmla="*/ 108700 w 12191999"/>
                <a:gd name="connsiteY74" fmla="*/ 813260 h 1334345"/>
                <a:gd name="connsiteX75" fmla="*/ 170240 w 12191999"/>
                <a:gd name="connsiteY75" fmla="*/ 821105 h 1334345"/>
                <a:gd name="connsiteX76" fmla="*/ 192198 w 12191999"/>
                <a:gd name="connsiteY76" fmla="*/ 823904 h 1334345"/>
                <a:gd name="connsiteX77" fmla="*/ 192199 w 12191999"/>
                <a:gd name="connsiteY77" fmla="*/ 823904 h 1334345"/>
                <a:gd name="connsiteX78" fmla="*/ 170240 w 12191999"/>
                <a:gd name="connsiteY78" fmla="*/ 821105 h 1334345"/>
                <a:gd name="connsiteX79" fmla="*/ 108699 w 12191999"/>
                <a:gd name="connsiteY79" fmla="*/ 813259 h 1334345"/>
                <a:gd name="connsiteX80" fmla="*/ 22430 w 12191999"/>
                <a:gd name="connsiteY80" fmla="*/ 812443 h 1334345"/>
                <a:gd name="connsiteX81" fmla="*/ 20711 w 12191999"/>
                <a:gd name="connsiteY81" fmla="*/ 812426 h 1334345"/>
                <a:gd name="connsiteX82" fmla="*/ 20711 w 12191999"/>
                <a:gd name="connsiteY82" fmla="*/ 812426 h 1334345"/>
                <a:gd name="connsiteX83" fmla="*/ 20710 w 12191999"/>
                <a:gd name="connsiteY83" fmla="*/ 812426 h 1334345"/>
                <a:gd name="connsiteX84" fmla="*/ 0 w 12191999"/>
                <a:gd name="connsiteY84" fmla="*/ 813658 h 1334345"/>
                <a:gd name="connsiteX85" fmla="*/ 0 w 12191999"/>
                <a:gd name="connsiteY85" fmla="*/ 489071 h 1334345"/>
                <a:gd name="connsiteX86" fmla="*/ 43142 w 12191999"/>
                <a:gd name="connsiteY86" fmla="*/ 505751 h 1334345"/>
                <a:gd name="connsiteX87" fmla="*/ 212081 w 12191999"/>
                <a:gd name="connsiteY87" fmla="*/ 543008 h 1334345"/>
                <a:gd name="connsiteX88" fmla="*/ 600448 w 12191999"/>
                <a:gd name="connsiteY88" fmla="*/ 460927 h 1334345"/>
                <a:gd name="connsiteX89" fmla="*/ 1004349 w 12191999"/>
                <a:gd name="connsiteY89" fmla="*/ 411680 h 1334345"/>
                <a:gd name="connsiteX90" fmla="*/ 1268437 w 12191999"/>
                <a:gd name="connsiteY90" fmla="*/ 329598 h 1334345"/>
                <a:gd name="connsiteX91" fmla="*/ 1936428 w 12191999"/>
                <a:gd name="connsiteY91" fmla="*/ 304974 h 1334345"/>
                <a:gd name="connsiteX92" fmla="*/ 2262655 w 12191999"/>
                <a:gd name="connsiteY92" fmla="*/ 370639 h 1334345"/>
                <a:gd name="connsiteX93" fmla="*/ 2402467 w 12191999"/>
                <a:gd name="connsiteY93" fmla="*/ 346015 h 1334345"/>
                <a:gd name="connsiteX94" fmla="*/ 2837437 w 12191999"/>
                <a:gd name="connsiteY94" fmla="*/ 436303 h 1334345"/>
                <a:gd name="connsiteX95" fmla="*/ 3614171 w 12191999"/>
                <a:gd name="connsiteY95" fmla="*/ 411680 h 1334345"/>
                <a:gd name="connsiteX96" fmla="*/ 3909329 w 12191999"/>
                <a:gd name="connsiteY96" fmla="*/ 411680 h 1334345"/>
                <a:gd name="connsiteX97" fmla="*/ 4453042 w 12191999"/>
                <a:gd name="connsiteY97" fmla="*/ 395263 h 1334345"/>
                <a:gd name="connsiteX98" fmla="*/ 4654993 w 12191999"/>
                <a:gd name="connsiteY98" fmla="*/ 395263 h 1334345"/>
                <a:gd name="connsiteX99" fmla="*/ 4872478 w 12191999"/>
                <a:gd name="connsiteY99" fmla="*/ 280350 h 1334345"/>
                <a:gd name="connsiteX100" fmla="*/ 5431725 w 12191999"/>
                <a:gd name="connsiteY100" fmla="*/ 149021 h 1334345"/>
                <a:gd name="connsiteX101" fmla="*/ 5706691 w 12191999"/>
                <a:gd name="connsiteY101" fmla="*/ 16122 h 133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191999" h="1334345">
                  <a:moveTo>
                    <a:pt x="2847466" y="1046402"/>
                  </a:moveTo>
                  <a:lnTo>
                    <a:pt x="2891951" y="1059437"/>
                  </a:lnTo>
                  <a:lnTo>
                    <a:pt x="2931128" y="1072321"/>
                  </a:lnTo>
                  <a:lnTo>
                    <a:pt x="2891953" y="1059438"/>
                  </a:lnTo>
                  <a:close/>
                  <a:moveTo>
                    <a:pt x="2673480" y="1012610"/>
                  </a:moveTo>
                  <a:cubicBezTo>
                    <a:pt x="2576552" y="1010281"/>
                    <a:pt x="2524921" y="1045805"/>
                    <a:pt x="2481271" y="1061188"/>
                  </a:cubicBezTo>
                  <a:lnTo>
                    <a:pt x="2438898" y="1067709"/>
                  </a:lnTo>
                  <a:lnTo>
                    <a:pt x="2419283" y="1063157"/>
                  </a:lnTo>
                  <a:lnTo>
                    <a:pt x="2438897" y="1067709"/>
                  </a:lnTo>
                  <a:lnTo>
                    <a:pt x="2438898" y="1067709"/>
                  </a:lnTo>
                  <a:lnTo>
                    <a:pt x="2438898" y="1067709"/>
                  </a:lnTo>
                  <a:cubicBezTo>
                    <a:pt x="2481376" y="1072198"/>
                    <a:pt x="2519394" y="1037214"/>
                    <a:pt x="2590271" y="1020751"/>
                  </a:cubicBezTo>
                  <a:lnTo>
                    <a:pt x="2673481" y="1012610"/>
                  </a:lnTo>
                  <a:lnTo>
                    <a:pt x="2692964" y="1014492"/>
                  </a:lnTo>
                  <a:lnTo>
                    <a:pt x="2734057" y="1018461"/>
                  </a:lnTo>
                  <a:lnTo>
                    <a:pt x="2734056" y="1018461"/>
                  </a:lnTo>
                  <a:lnTo>
                    <a:pt x="2692964" y="1014492"/>
                  </a:lnTo>
                  <a:lnTo>
                    <a:pt x="2673482" y="1012610"/>
                  </a:lnTo>
                  <a:lnTo>
                    <a:pt x="2673481" y="1012610"/>
                  </a:lnTo>
                  <a:close/>
                  <a:moveTo>
                    <a:pt x="344633" y="863663"/>
                  </a:moveTo>
                  <a:cubicBezTo>
                    <a:pt x="369391" y="870033"/>
                    <a:pt x="394150" y="875504"/>
                    <a:pt x="419394" y="878925"/>
                  </a:cubicBezTo>
                  <a:cubicBezTo>
                    <a:pt x="520369" y="892605"/>
                    <a:pt x="629112" y="884396"/>
                    <a:pt x="714553" y="895341"/>
                  </a:cubicBezTo>
                  <a:lnTo>
                    <a:pt x="739734" y="900282"/>
                  </a:lnTo>
                  <a:lnTo>
                    <a:pt x="777297" y="907653"/>
                  </a:lnTo>
                  <a:lnTo>
                    <a:pt x="788191" y="910703"/>
                  </a:lnTo>
                  <a:lnTo>
                    <a:pt x="777298" y="907653"/>
                  </a:lnTo>
                  <a:lnTo>
                    <a:pt x="739734" y="900282"/>
                  </a:lnTo>
                  <a:lnTo>
                    <a:pt x="714551" y="895340"/>
                  </a:lnTo>
                  <a:cubicBezTo>
                    <a:pt x="629111" y="884396"/>
                    <a:pt x="520368" y="892604"/>
                    <a:pt x="419392" y="878924"/>
                  </a:cubicBezTo>
                  <a:close/>
                  <a:moveTo>
                    <a:pt x="1631096" y="788636"/>
                  </a:moveTo>
                  <a:cubicBezTo>
                    <a:pt x="1511997" y="787268"/>
                    <a:pt x="1390309" y="852932"/>
                    <a:pt x="1289333" y="870716"/>
                  </a:cubicBezTo>
                  <a:cubicBezTo>
                    <a:pt x="1188359" y="888500"/>
                    <a:pt x="1084794" y="883028"/>
                    <a:pt x="1025245" y="895340"/>
                  </a:cubicBezTo>
                  <a:cubicBezTo>
                    <a:pt x="965695" y="907653"/>
                    <a:pt x="983818" y="944588"/>
                    <a:pt x="932036" y="944588"/>
                  </a:cubicBezTo>
                  <a:cubicBezTo>
                    <a:pt x="919090" y="944588"/>
                    <a:pt x="904365" y="942194"/>
                    <a:pt x="888223" y="938432"/>
                  </a:cubicBezTo>
                  <a:lnTo>
                    <a:pt x="885869" y="937786"/>
                  </a:lnTo>
                  <a:lnTo>
                    <a:pt x="888224" y="938433"/>
                  </a:lnTo>
                  <a:cubicBezTo>
                    <a:pt x="904366" y="942195"/>
                    <a:pt x="919091" y="944589"/>
                    <a:pt x="932037" y="944589"/>
                  </a:cubicBezTo>
                  <a:cubicBezTo>
                    <a:pt x="983819" y="944589"/>
                    <a:pt x="965696" y="907653"/>
                    <a:pt x="1025246" y="895341"/>
                  </a:cubicBezTo>
                  <a:cubicBezTo>
                    <a:pt x="1084795" y="883028"/>
                    <a:pt x="1188360" y="888500"/>
                    <a:pt x="1289335" y="870716"/>
                  </a:cubicBezTo>
                  <a:cubicBezTo>
                    <a:pt x="1365066" y="857378"/>
                    <a:pt x="1452449" y="817107"/>
                    <a:pt x="1541652" y="798383"/>
                  </a:cubicBezTo>
                  <a:lnTo>
                    <a:pt x="1631097" y="788636"/>
                  </a:lnTo>
                  <a:lnTo>
                    <a:pt x="1676425" y="791618"/>
                  </a:lnTo>
                  <a:lnTo>
                    <a:pt x="1676426" y="791618"/>
                  </a:lnTo>
                  <a:lnTo>
                    <a:pt x="1631097" y="788636"/>
                  </a:lnTo>
                  <a:lnTo>
                    <a:pt x="1631097" y="788636"/>
                  </a:lnTo>
                  <a:close/>
                  <a:moveTo>
                    <a:pt x="5743206" y="0"/>
                  </a:moveTo>
                  <a:lnTo>
                    <a:pt x="5771910" y="4482"/>
                  </a:lnTo>
                  <a:cubicBezTo>
                    <a:pt x="5839996" y="17180"/>
                    <a:pt x="5904237" y="32057"/>
                    <a:pt x="5959903" y="50525"/>
                  </a:cubicBezTo>
                  <a:cubicBezTo>
                    <a:pt x="6182566" y="124398"/>
                    <a:pt x="6268008" y="277615"/>
                    <a:pt x="6519150" y="354223"/>
                  </a:cubicBezTo>
                  <a:cubicBezTo>
                    <a:pt x="6770294" y="430831"/>
                    <a:pt x="7189729" y="458192"/>
                    <a:pt x="7466764" y="510176"/>
                  </a:cubicBezTo>
                  <a:cubicBezTo>
                    <a:pt x="7743799" y="562160"/>
                    <a:pt x="7963872" y="659289"/>
                    <a:pt x="8181358" y="666129"/>
                  </a:cubicBezTo>
                  <a:cubicBezTo>
                    <a:pt x="8398843" y="672968"/>
                    <a:pt x="8574902" y="581312"/>
                    <a:pt x="8771675" y="551216"/>
                  </a:cubicBezTo>
                  <a:cubicBezTo>
                    <a:pt x="8968447" y="521120"/>
                    <a:pt x="9175576" y="525224"/>
                    <a:pt x="9361992" y="485551"/>
                  </a:cubicBezTo>
                  <a:cubicBezTo>
                    <a:pt x="9455199" y="465715"/>
                    <a:pt x="9549054" y="430147"/>
                    <a:pt x="9638702" y="395776"/>
                  </a:cubicBezTo>
                  <a:lnTo>
                    <a:pt x="9702244" y="372178"/>
                  </a:lnTo>
                  <a:lnTo>
                    <a:pt x="9727055" y="383977"/>
                  </a:lnTo>
                  <a:cubicBezTo>
                    <a:pt x="9755535" y="395349"/>
                    <a:pt x="9787899" y="405181"/>
                    <a:pt x="9828031" y="411680"/>
                  </a:cubicBezTo>
                  <a:cubicBezTo>
                    <a:pt x="9988556" y="437672"/>
                    <a:pt x="10307015" y="428096"/>
                    <a:pt x="10433882" y="444512"/>
                  </a:cubicBezTo>
                  <a:cubicBezTo>
                    <a:pt x="10560749" y="460927"/>
                    <a:pt x="10514144" y="506072"/>
                    <a:pt x="10589229" y="510176"/>
                  </a:cubicBezTo>
                  <a:cubicBezTo>
                    <a:pt x="10664314" y="514280"/>
                    <a:pt x="10767877" y="463663"/>
                    <a:pt x="10884387" y="469135"/>
                  </a:cubicBezTo>
                  <a:cubicBezTo>
                    <a:pt x="11000897" y="474607"/>
                    <a:pt x="11164011" y="547112"/>
                    <a:pt x="11288288" y="543008"/>
                  </a:cubicBezTo>
                  <a:cubicBezTo>
                    <a:pt x="11381495" y="539930"/>
                    <a:pt x="11441207" y="499916"/>
                    <a:pt x="11529682" y="469713"/>
                  </a:cubicBezTo>
                  <a:lnTo>
                    <a:pt x="11612362" y="448952"/>
                  </a:lnTo>
                  <a:lnTo>
                    <a:pt x="11661848" y="465376"/>
                  </a:lnTo>
                  <a:cubicBezTo>
                    <a:pt x="11775323" y="503010"/>
                    <a:pt x="11929254" y="553535"/>
                    <a:pt x="12078128" y="595911"/>
                  </a:cubicBezTo>
                  <a:lnTo>
                    <a:pt x="12191999" y="625868"/>
                  </a:lnTo>
                  <a:lnTo>
                    <a:pt x="12191999" y="1072321"/>
                  </a:lnTo>
                  <a:lnTo>
                    <a:pt x="12191999" y="1334345"/>
                  </a:lnTo>
                  <a:lnTo>
                    <a:pt x="0" y="1334345"/>
                  </a:lnTo>
                  <a:lnTo>
                    <a:pt x="0" y="1072321"/>
                  </a:lnTo>
                  <a:lnTo>
                    <a:pt x="1" y="1072321"/>
                  </a:lnTo>
                  <a:lnTo>
                    <a:pt x="1" y="813658"/>
                  </a:lnTo>
                  <a:lnTo>
                    <a:pt x="20711" y="812426"/>
                  </a:lnTo>
                  <a:lnTo>
                    <a:pt x="22430" y="812443"/>
                  </a:lnTo>
                  <a:lnTo>
                    <a:pt x="108700" y="813260"/>
                  </a:lnTo>
                  <a:lnTo>
                    <a:pt x="170240" y="821105"/>
                  </a:lnTo>
                  <a:lnTo>
                    <a:pt x="192198" y="823904"/>
                  </a:lnTo>
                  <a:lnTo>
                    <a:pt x="192199" y="823904"/>
                  </a:lnTo>
                  <a:lnTo>
                    <a:pt x="170240" y="821105"/>
                  </a:lnTo>
                  <a:lnTo>
                    <a:pt x="108699" y="813259"/>
                  </a:lnTo>
                  <a:lnTo>
                    <a:pt x="22430" y="812443"/>
                  </a:lnTo>
                  <a:lnTo>
                    <a:pt x="20711" y="812426"/>
                  </a:lnTo>
                  <a:lnTo>
                    <a:pt x="20711" y="812426"/>
                  </a:lnTo>
                  <a:lnTo>
                    <a:pt x="20710" y="812426"/>
                  </a:lnTo>
                  <a:lnTo>
                    <a:pt x="0" y="813658"/>
                  </a:lnTo>
                  <a:lnTo>
                    <a:pt x="0" y="489071"/>
                  </a:lnTo>
                  <a:lnTo>
                    <a:pt x="43142" y="505751"/>
                  </a:lnTo>
                  <a:cubicBezTo>
                    <a:pt x="107870" y="530012"/>
                    <a:pt x="166772" y="548138"/>
                    <a:pt x="212081" y="543008"/>
                  </a:cubicBezTo>
                  <a:cubicBezTo>
                    <a:pt x="393318" y="522488"/>
                    <a:pt x="468403" y="482815"/>
                    <a:pt x="600448" y="460927"/>
                  </a:cubicBezTo>
                  <a:cubicBezTo>
                    <a:pt x="732493" y="439040"/>
                    <a:pt x="893017" y="433567"/>
                    <a:pt x="1004349" y="411680"/>
                  </a:cubicBezTo>
                  <a:cubicBezTo>
                    <a:pt x="1115680" y="389791"/>
                    <a:pt x="1113092" y="347383"/>
                    <a:pt x="1268437" y="329598"/>
                  </a:cubicBezTo>
                  <a:cubicBezTo>
                    <a:pt x="1423783" y="311814"/>
                    <a:pt x="1770725" y="298134"/>
                    <a:pt x="1936428" y="304974"/>
                  </a:cubicBezTo>
                  <a:cubicBezTo>
                    <a:pt x="2102131" y="311814"/>
                    <a:pt x="2184982" y="363799"/>
                    <a:pt x="2262655" y="370639"/>
                  </a:cubicBezTo>
                  <a:cubicBezTo>
                    <a:pt x="2340329" y="377479"/>
                    <a:pt x="2306671" y="335070"/>
                    <a:pt x="2402467" y="346015"/>
                  </a:cubicBezTo>
                  <a:cubicBezTo>
                    <a:pt x="2498264" y="356959"/>
                    <a:pt x="2635487" y="425359"/>
                    <a:pt x="2837437" y="436303"/>
                  </a:cubicBezTo>
                  <a:cubicBezTo>
                    <a:pt x="3039388" y="447247"/>
                    <a:pt x="3435523" y="415783"/>
                    <a:pt x="3614171" y="411680"/>
                  </a:cubicBezTo>
                  <a:cubicBezTo>
                    <a:pt x="3792819" y="407575"/>
                    <a:pt x="3769517" y="414416"/>
                    <a:pt x="3909329" y="411680"/>
                  </a:cubicBezTo>
                  <a:cubicBezTo>
                    <a:pt x="4049141" y="408943"/>
                    <a:pt x="4328764" y="397999"/>
                    <a:pt x="4453042" y="395263"/>
                  </a:cubicBezTo>
                  <a:cubicBezTo>
                    <a:pt x="4577318" y="392527"/>
                    <a:pt x="4585086" y="414414"/>
                    <a:pt x="4654993" y="395263"/>
                  </a:cubicBezTo>
                  <a:cubicBezTo>
                    <a:pt x="4724898" y="376111"/>
                    <a:pt x="4743022" y="321391"/>
                    <a:pt x="4872478" y="280350"/>
                  </a:cubicBezTo>
                  <a:cubicBezTo>
                    <a:pt x="5001933" y="239310"/>
                    <a:pt x="5263433" y="202374"/>
                    <a:pt x="5431725" y="149021"/>
                  </a:cubicBezTo>
                  <a:cubicBezTo>
                    <a:pt x="5536908" y="115676"/>
                    <a:pt x="5617817" y="59353"/>
                    <a:pt x="5706691" y="16122"/>
                  </a:cubicBez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dirty="0"/>
            </a:p>
          </p:txBody>
        </p:sp>
      </p:grpSp>
      <p:sp>
        <p:nvSpPr>
          <p:cNvPr id="17" name="标题 1"/>
          <p:cNvSpPr>
            <a:spLocks noGrp="1"/>
          </p:cNvSpPr>
          <p:nvPr>
            <p:ph type="title"/>
          </p:nvPr>
        </p:nvSpPr>
        <p:spPr>
          <a:xfrm>
            <a:off x="838200" y="1232784"/>
            <a:ext cx="10515600" cy="2852737"/>
          </a:xfrm>
        </p:spPr>
        <p:txBody>
          <a:bodyPr anchor="b"/>
          <a:lstStyle>
            <a:lvl1pPr>
              <a:defRPr sz="6000" b="0" cap="none" spc="0">
                <a:ln w="0"/>
                <a:solidFill>
                  <a:schemeClr val="tx1"/>
                </a:solidFill>
                <a:effectLst>
                  <a:outerShdw blurRad="38100" dist="19050" dir="2700000" algn="tl" rotWithShape="0">
                    <a:schemeClr val="dk1">
                      <a:alpha val="40000"/>
                    </a:schemeClr>
                  </a:outerShdw>
                </a:effectLst>
              </a:defRPr>
            </a:lvl1pPr>
          </a:lstStyle>
          <a:p>
            <a:r>
              <a:rPr lang="zh-CN" altLang="en-US" dirty="0"/>
              <a:t>单击此处编辑母版标题样式</a:t>
            </a:r>
            <a:endParaRPr lang="en-US" dirty="0"/>
          </a:p>
        </p:txBody>
      </p:sp>
      <p:sp>
        <p:nvSpPr>
          <p:cNvPr id="18" name="文本占位符 2"/>
          <p:cNvSpPr>
            <a:spLocks noGrp="1"/>
          </p:cNvSpPr>
          <p:nvPr>
            <p:ph type="body" idx="1"/>
          </p:nvPr>
        </p:nvSpPr>
        <p:spPr>
          <a:xfrm>
            <a:off x="838200" y="4110834"/>
            <a:ext cx="10515600" cy="746611"/>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dirty="0"/>
              <a:t>编辑母版文本样式</a:t>
            </a:r>
          </a:p>
          <a:p>
            <a:pPr lvl="0"/>
            <a:endParaRPr lang="zh-CN" altLang="en-US" dirty="0"/>
          </a:p>
        </p:txBody>
      </p:sp>
      <p:grpSp>
        <p:nvGrpSpPr>
          <p:cNvPr id="22" name="组合 21"/>
          <p:cNvGrpSpPr/>
          <p:nvPr userDrawn="1"/>
        </p:nvGrpSpPr>
        <p:grpSpPr>
          <a:xfrm>
            <a:off x="910079" y="5813233"/>
            <a:ext cx="11219954" cy="1256489"/>
            <a:chOff x="765243" y="5523687"/>
            <a:chExt cx="11219954" cy="1256489"/>
          </a:xfrm>
        </p:grpSpPr>
        <p:pic>
          <p:nvPicPr>
            <p:cNvPr id="23" name="Picture 2"/>
            <p:cNvPicPr>
              <a:picLocks noChangeAspect="1" noChangeArrowheads="1"/>
            </p:cNvPicPr>
            <p:nvPr userDrawn="1"/>
          </p:nvPicPr>
          <p:blipFill>
            <a:blip r:embed="rId2">
              <a:lum bright="70000" contrast="-70000"/>
              <a:extLst>
                <a:ext uri="{BEBA8EAE-BF5A-486C-A8C5-ECC9F3942E4B}">
                  <a14:imgProps xmlns:a14="http://schemas.microsoft.com/office/drawing/2010/main">
                    <a14:imgLayer r:embed="rId3">
                      <a14:imgEffect>
                        <a14:colorTemperature colorTemp="10603"/>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765243" y="5712430"/>
              <a:ext cx="2743200" cy="704037"/>
            </a:xfrm>
            <a:prstGeom prst="rect">
              <a:avLst/>
            </a:prstGeom>
            <a:noFill/>
            <a:ln>
              <a:noFill/>
            </a:ln>
            <a:effectLst/>
            <a:extLst/>
          </p:spPr>
        </p:pic>
        <p:sp>
          <p:nvSpPr>
            <p:cNvPr id="24" name="文本框 26"/>
            <p:cNvSpPr txBox="1"/>
            <p:nvPr userDrawn="1"/>
          </p:nvSpPr>
          <p:spPr>
            <a:xfrm>
              <a:off x="5303197" y="5736536"/>
              <a:ext cx="2778868" cy="67710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0" dirty="0">
                  <a:solidFill>
                    <a:schemeClr val="bg1"/>
                  </a:solidFill>
                  <a:effectLst/>
                  <a:latin typeface="方正姚体" panose="02010601030101010101" pitchFamily="2" charset="-122"/>
                  <a:ea typeface="方正姚体" panose="02010601030101010101" pitchFamily="2" charset="-122"/>
                </a:rPr>
                <a:t>机械与能源工程学院</a:t>
              </a:r>
              <a:endParaRPr lang="en-US" sz="2000" b="0" dirty="0">
                <a:solidFill>
                  <a:schemeClr val="bg1"/>
                </a:solidFill>
                <a:effectLst/>
              </a:endParaRPr>
            </a:p>
            <a:p>
              <a:r>
                <a:rPr lang="en-US" altLang="zh-CN" sz="1800" b="0" dirty="0">
                  <a:solidFill>
                    <a:schemeClr val="bg1"/>
                  </a:solidFill>
                  <a:effectLst/>
                  <a:latin typeface="Agency FB" panose="020B0503020202020204" pitchFamily="34" charset="0"/>
                  <a:ea typeface="Verdana" panose="020B0604030504040204" pitchFamily="34" charset="0"/>
                  <a:cs typeface="Verdana" panose="020B0604030504040204" pitchFamily="34" charset="0"/>
                </a:rPr>
                <a:t>School of Mechanical Engineering</a:t>
              </a:r>
              <a:endParaRPr lang="en-US" sz="1800" b="0" dirty="0">
                <a:solidFill>
                  <a:schemeClr val="bg1"/>
                </a:solidFill>
                <a:effectLst/>
                <a:latin typeface="Agency FB" panose="020B0503020202020204" pitchFamily="34" charset="0"/>
                <a:ea typeface="Verdana" panose="020B0604030504040204" pitchFamily="34" charset="0"/>
                <a:cs typeface="Verdana" panose="020B0604030504040204" pitchFamily="34" charset="0"/>
              </a:endParaRPr>
            </a:p>
          </p:txBody>
        </p:sp>
        <p:pic>
          <p:nvPicPr>
            <p:cNvPr id="25" name="图片 24"/>
            <p:cNvPicPr>
              <a:picLocks noChangeAspect="1"/>
            </p:cNvPicPr>
            <p:nvPr userDrawn="1"/>
          </p:nvPicPr>
          <p:blipFill>
            <a:blip r:embed="rId4">
              <a:biLevel thresh="25000"/>
              <a:extLst>
                <a:ext uri="{28A0092B-C50C-407E-A947-70E740481C1C}">
                  <a14:useLocalDpi xmlns:a14="http://schemas.microsoft.com/office/drawing/2010/main" val="0"/>
                </a:ext>
              </a:extLst>
            </a:blip>
            <a:stretch>
              <a:fillRect/>
            </a:stretch>
          </p:blipFill>
          <p:spPr>
            <a:xfrm>
              <a:off x="3619939" y="5523687"/>
              <a:ext cx="2262947" cy="1256489"/>
            </a:xfrm>
            <a:prstGeom prst="rect">
              <a:avLst/>
            </a:prstGeom>
            <a:noFill/>
          </p:spPr>
        </p:pic>
        <p:sp>
          <p:nvSpPr>
            <p:cNvPr id="26" name="文本框 28"/>
            <p:cNvSpPr txBox="1"/>
            <p:nvPr userDrawn="1"/>
          </p:nvSpPr>
          <p:spPr>
            <a:xfrm>
              <a:off x="8393389" y="5835434"/>
              <a:ext cx="3591808"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0" dirty="0">
                  <a:solidFill>
                    <a:schemeClr val="bg1"/>
                  </a:solidFill>
                  <a:effectLst/>
                  <a:latin typeface="方正姚体" panose="02010601030101010101" pitchFamily="2" charset="-122"/>
                  <a:ea typeface="方正姚体" panose="02010601030101010101" pitchFamily="2" charset="-122"/>
                  <a:cs typeface="Verdana" panose="020B0604030504040204" pitchFamily="34" charset="0"/>
                </a:rPr>
                <a:t>高效清洁能源课题组</a:t>
              </a:r>
              <a:endParaRPr lang="en-US" sz="2400" b="0" dirty="0">
                <a:solidFill>
                  <a:schemeClr val="bg1"/>
                </a:solidFill>
                <a:effectLst/>
                <a:latin typeface="方正姚体" panose="02010601030101010101" pitchFamily="2" charset="-122"/>
                <a:ea typeface="方正姚体" panose="02010601030101010101" pitchFamily="2" charset="-122"/>
                <a:cs typeface="Verdana" panose="020B0604030504040204" pitchFamily="34" charset="0"/>
              </a:endParaRPr>
            </a:p>
          </p:txBody>
        </p:sp>
      </p:grpSp>
    </p:spTree>
    <p:extLst>
      <p:ext uri="{BB962C8B-B14F-4D97-AF65-F5344CB8AC3E}">
        <p14:creationId xmlns:p14="http://schemas.microsoft.com/office/powerpoint/2010/main" val="1355915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标题5">
    <p:spTree>
      <p:nvGrpSpPr>
        <p:cNvPr id="1" name=""/>
        <p:cNvGrpSpPr/>
        <p:nvPr/>
      </p:nvGrpSpPr>
      <p:grpSpPr>
        <a:xfrm>
          <a:off x="0" y="0"/>
          <a:ext cx="0" cy="0"/>
          <a:chOff x="0" y="0"/>
          <a:chExt cx="0" cy="0"/>
        </a:xfrm>
      </p:grpSpPr>
      <p:grpSp>
        <p:nvGrpSpPr>
          <p:cNvPr id="9" name="组 10"/>
          <p:cNvGrpSpPr/>
          <p:nvPr userDrawn="1"/>
        </p:nvGrpSpPr>
        <p:grpSpPr>
          <a:xfrm>
            <a:off x="1" y="5413249"/>
            <a:ext cx="12191999" cy="1444751"/>
            <a:chOff x="0" y="4443983"/>
            <a:chExt cx="12191999" cy="2414017"/>
          </a:xfrm>
        </p:grpSpPr>
        <p:sp>
          <p:nvSpPr>
            <p:cNvPr id="10" name="任意形状 3"/>
            <p:cNvSpPr/>
            <p:nvPr/>
          </p:nvSpPr>
          <p:spPr>
            <a:xfrm>
              <a:off x="0" y="4443983"/>
              <a:ext cx="12191999" cy="1079437"/>
            </a:xfrm>
            <a:custGeom>
              <a:avLst/>
              <a:gdLst>
                <a:gd name="connsiteX0" fmla="*/ 10439343 w 10873408"/>
                <a:gd name="connsiteY0" fmla="*/ 17 h 1822005"/>
                <a:gd name="connsiteX1" fmla="*/ 10823807 w 10873408"/>
                <a:gd name="connsiteY1" fmla="*/ 160670 h 1822005"/>
                <a:gd name="connsiteX2" fmla="*/ 10873408 w 10873408"/>
                <a:gd name="connsiteY2" fmla="*/ 184273 h 1822005"/>
                <a:gd name="connsiteX3" fmla="*/ 10873408 w 10873408"/>
                <a:gd name="connsiteY3" fmla="*/ 1327582 h 1822005"/>
                <a:gd name="connsiteX4" fmla="*/ 10843181 w 10873408"/>
                <a:gd name="connsiteY4" fmla="*/ 1332070 h 1822005"/>
                <a:gd name="connsiteX5" fmla="*/ 10732453 w 10873408"/>
                <a:gd name="connsiteY5" fmla="*/ 1325792 h 1822005"/>
                <a:gd name="connsiteX6" fmla="*/ 10399944 w 10873408"/>
                <a:gd name="connsiteY6" fmla="*/ 1090264 h 1822005"/>
                <a:gd name="connsiteX7" fmla="*/ 10247544 w 10873408"/>
                <a:gd name="connsiteY7" fmla="*/ 1298083 h 1822005"/>
                <a:gd name="connsiteX8" fmla="*/ 10039726 w 10873408"/>
                <a:gd name="connsiteY8" fmla="*/ 1256519 h 1822005"/>
                <a:gd name="connsiteX9" fmla="*/ 9471690 w 10873408"/>
                <a:gd name="connsiteY9" fmla="*/ 1353501 h 1822005"/>
                <a:gd name="connsiteX10" fmla="*/ 9139181 w 10873408"/>
                <a:gd name="connsiteY10" fmla="*/ 1145683 h 1822005"/>
                <a:gd name="connsiteX11" fmla="*/ 8751253 w 10873408"/>
                <a:gd name="connsiteY11" fmla="*/ 1187246 h 1822005"/>
                <a:gd name="connsiteX12" fmla="*/ 8501872 w 10873408"/>
                <a:gd name="connsiteY12" fmla="*/ 1381210 h 1822005"/>
                <a:gd name="connsiteX13" fmla="*/ 8127799 w 10873408"/>
                <a:gd name="connsiteY13" fmla="*/ 1547464 h 1822005"/>
                <a:gd name="connsiteX14" fmla="*/ 7753726 w 10873408"/>
                <a:gd name="connsiteY14" fmla="*/ 1450483 h 1822005"/>
                <a:gd name="connsiteX15" fmla="*/ 7268817 w 10873408"/>
                <a:gd name="connsiteY15" fmla="*/ 1422773 h 1822005"/>
                <a:gd name="connsiteX16" fmla="*/ 6853181 w 10873408"/>
                <a:gd name="connsiteY16" fmla="*/ 1505901 h 1822005"/>
                <a:gd name="connsiteX17" fmla="*/ 6437544 w 10873408"/>
                <a:gd name="connsiteY17" fmla="*/ 1381210 h 1822005"/>
                <a:gd name="connsiteX18" fmla="*/ 5689399 w 10873408"/>
                <a:gd name="connsiteY18" fmla="*/ 1395064 h 1822005"/>
                <a:gd name="connsiteX19" fmla="*/ 5135217 w 10873408"/>
                <a:gd name="connsiteY19" fmla="*/ 1242664 h 1822005"/>
                <a:gd name="connsiteX20" fmla="*/ 4608744 w 10873408"/>
                <a:gd name="connsiteY20" fmla="*/ 1173392 h 1822005"/>
                <a:gd name="connsiteX21" fmla="*/ 4220817 w 10873408"/>
                <a:gd name="connsiteY21" fmla="*/ 854737 h 1822005"/>
                <a:gd name="connsiteX22" fmla="*/ 3874453 w 10873408"/>
                <a:gd name="connsiteY22" fmla="*/ 1034846 h 1822005"/>
                <a:gd name="connsiteX23" fmla="*/ 3500381 w 10873408"/>
                <a:gd name="connsiteY23" fmla="*/ 1020992 h 1822005"/>
                <a:gd name="connsiteX24" fmla="*/ 3403399 w 10873408"/>
                <a:gd name="connsiteY24" fmla="*/ 1173392 h 1822005"/>
                <a:gd name="connsiteX25" fmla="*/ 3209435 w 10873408"/>
                <a:gd name="connsiteY25" fmla="*/ 1311937 h 1822005"/>
                <a:gd name="connsiteX26" fmla="*/ 3098599 w 10873408"/>
                <a:gd name="connsiteY26" fmla="*/ 1311937 h 1822005"/>
                <a:gd name="connsiteX27" fmla="*/ 2890781 w 10873408"/>
                <a:gd name="connsiteY27" fmla="*/ 1408919 h 1822005"/>
                <a:gd name="connsiteX28" fmla="*/ 2669108 w 10873408"/>
                <a:gd name="connsiteY28" fmla="*/ 1381210 h 1822005"/>
                <a:gd name="connsiteX29" fmla="*/ 2405872 w 10873408"/>
                <a:gd name="connsiteY29" fmla="*/ 1602883 h 1822005"/>
                <a:gd name="connsiteX30" fmla="*/ 2239617 w 10873408"/>
                <a:gd name="connsiteY30" fmla="*/ 1505901 h 1822005"/>
                <a:gd name="connsiteX31" fmla="*/ 1976381 w 10873408"/>
                <a:gd name="connsiteY31" fmla="*/ 1616737 h 1822005"/>
                <a:gd name="connsiteX32" fmla="*/ 1837835 w 10873408"/>
                <a:gd name="connsiteY32" fmla="*/ 1533610 h 1822005"/>
                <a:gd name="connsiteX33" fmla="*/ 1671581 w 10873408"/>
                <a:gd name="connsiteY33" fmla="*/ 1686010 h 1822005"/>
                <a:gd name="connsiteX34" fmla="*/ 1533035 w 10873408"/>
                <a:gd name="connsiteY34" fmla="*/ 1796846 h 1822005"/>
                <a:gd name="connsiteX35" fmla="*/ 1283653 w 10873408"/>
                <a:gd name="connsiteY35" fmla="*/ 1810701 h 1822005"/>
                <a:gd name="connsiteX36" fmla="*/ 1145108 w 10873408"/>
                <a:gd name="connsiteY36" fmla="*/ 1658301 h 1822005"/>
                <a:gd name="connsiteX37" fmla="*/ 881872 w 10873408"/>
                <a:gd name="connsiteY37" fmla="*/ 1561319 h 1822005"/>
                <a:gd name="connsiteX38" fmla="*/ 493944 w 10873408"/>
                <a:gd name="connsiteY38" fmla="*/ 1367355 h 1822005"/>
                <a:gd name="connsiteX39" fmla="*/ 216853 w 10873408"/>
                <a:gd name="connsiteY39" fmla="*/ 1311937 h 1822005"/>
                <a:gd name="connsiteX40" fmla="*/ 57661 w 10873408"/>
                <a:gd name="connsiteY40" fmla="*/ 1092632 h 1822005"/>
                <a:gd name="connsiteX41" fmla="*/ 0 w 10873408"/>
                <a:gd name="connsiteY41" fmla="*/ 999795 h 1822005"/>
                <a:gd name="connsiteX42" fmla="*/ 0 w 10873408"/>
                <a:gd name="connsiteY42" fmla="*/ 123606 h 1822005"/>
                <a:gd name="connsiteX43" fmla="*/ 36623 w 10873408"/>
                <a:gd name="connsiteY43" fmla="*/ 196714 h 1822005"/>
                <a:gd name="connsiteX44" fmla="*/ 286126 w 10873408"/>
                <a:gd name="connsiteY44" fmla="*/ 619210 h 1822005"/>
                <a:gd name="connsiteX45" fmla="*/ 798744 w 10873408"/>
                <a:gd name="connsiteY45" fmla="*/ 882446 h 1822005"/>
                <a:gd name="connsiteX46" fmla="*/ 978853 w 10873408"/>
                <a:gd name="connsiteY46" fmla="*/ 1020992 h 1822005"/>
                <a:gd name="connsiteX47" fmla="*/ 1283653 w 10873408"/>
                <a:gd name="connsiteY47" fmla="*/ 896301 h 1822005"/>
                <a:gd name="connsiteX48" fmla="*/ 1907108 w 10873408"/>
                <a:gd name="connsiteY48" fmla="*/ 536083 h 1822005"/>
                <a:gd name="connsiteX49" fmla="*/ 2488999 w 10873408"/>
                <a:gd name="connsiteY49" fmla="*/ 314410 h 1822005"/>
                <a:gd name="connsiteX50" fmla="*/ 3320272 w 10873408"/>
                <a:gd name="connsiteY50" fmla="*/ 466810 h 1822005"/>
                <a:gd name="connsiteX51" fmla="*/ 3916017 w 10873408"/>
                <a:gd name="connsiteY51" fmla="*/ 619210 h 1822005"/>
                <a:gd name="connsiteX52" fmla="*/ 4137690 w 10873408"/>
                <a:gd name="connsiteY52" fmla="*/ 702337 h 1822005"/>
                <a:gd name="connsiteX53" fmla="*/ 4442490 w 10873408"/>
                <a:gd name="connsiteY53" fmla="*/ 799319 h 1822005"/>
                <a:gd name="connsiteX54" fmla="*/ 4622599 w 10873408"/>
                <a:gd name="connsiteY54" fmla="*/ 979428 h 1822005"/>
                <a:gd name="connsiteX55" fmla="*/ 4955108 w 10873408"/>
                <a:gd name="connsiteY55" fmla="*/ 1062555 h 1822005"/>
                <a:gd name="connsiteX56" fmla="*/ 5287617 w 10873408"/>
                <a:gd name="connsiteY56" fmla="*/ 896301 h 1822005"/>
                <a:gd name="connsiteX57" fmla="*/ 5675544 w 10873408"/>
                <a:gd name="connsiteY57" fmla="*/ 993283 h 1822005"/>
                <a:gd name="connsiteX58" fmla="*/ 5938781 w 10873408"/>
                <a:gd name="connsiteY58" fmla="*/ 743901 h 1822005"/>
                <a:gd name="connsiteX59" fmla="*/ 6188162 w 10873408"/>
                <a:gd name="connsiteY59" fmla="*/ 702337 h 1822005"/>
                <a:gd name="connsiteX60" fmla="*/ 6645362 w 10873408"/>
                <a:gd name="connsiteY60" fmla="*/ 342119 h 1822005"/>
                <a:gd name="connsiteX61" fmla="*/ 6950162 w 10873408"/>
                <a:gd name="connsiteY61" fmla="*/ 605355 h 1822005"/>
                <a:gd name="connsiteX62" fmla="*/ 7227253 w 10873408"/>
                <a:gd name="connsiteY62" fmla="*/ 799319 h 1822005"/>
                <a:gd name="connsiteX63" fmla="*/ 7532053 w 10873408"/>
                <a:gd name="connsiteY63" fmla="*/ 1104119 h 1822005"/>
                <a:gd name="connsiteX64" fmla="*/ 8030817 w 10873408"/>
                <a:gd name="connsiteY64" fmla="*/ 882446 h 1822005"/>
                <a:gd name="connsiteX65" fmla="*/ 8557290 w 10873408"/>
                <a:gd name="connsiteY65" fmla="*/ 910155 h 1822005"/>
                <a:gd name="connsiteX66" fmla="*/ 8834381 w 10873408"/>
                <a:gd name="connsiteY66" fmla="*/ 1034846 h 1822005"/>
                <a:gd name="connsiteX67" fmla="*/ 9319290 w 10873408"/>
                <a:gd name="connsiteY67" fmla="*/ 577646 h 1822005"/>
                <a:gd name="connsiteX68" fmla="*/ 9804199 w 10873408"/>
                <a:gd name="connsiteY68" fmla="*/ 494519 h 1822005"/>
                <a:gd name="connsiteX69" fmla="*/ 10372235 w 10873408"/>
                <a:gd name="connsiteY69" fmla="*/ 9610 h 1822005"/>
                <a:gd name="connsiteX70" fmla="*/ 10439343 w 10873408"/>
                <a:gd name="connsiteY70" fmla="*/ 17 h 182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0873408" h="1822005">
                  <a:moveTo>
                    <a:pt x="10439343" y="17"/>
                  </a:moveTo>
                  <a:cubicBezTo>
                    <a:pt x="10572693" y="-1471"/>
                    <a:pt x="10700848" y="95917"/>
                    <a:pt x="10823807" y="160670"/>
                  </a:cubicBezTo>
                  <a:lnTo>
                    <a:pt x="10873408" y="184273"/>
                  </a:lnTo>
                  <a:lnTo>
                    <a:pt x="10873408" y="1327582"/>
                  </a:lnTo>
                  <a:lnTo>
                    <a:pt x="10843181" y="1332070"/>
                  </a:lnTo>
                  <a:cubicBezTo>
                    <a:pt x="10803169" y="1335606"/>
                    <a:pt x="10765357" y="1335029"/>
                    <a:pt x="10732453" y="1325792"/>
                  </a:cubicBezTo>
                  <a:cubicBezTo>
                    <a:pt x="10600835" y="1288847"/>
                    <a:pt x="10480762" y="1094882"/>
                    <a:pt x="10399944" y="1090264"/>
                  </a:cubicBezTo>
                  <a:cubicBezTo>
                    <a:pt x="10319126" y="1085646"/>
                    <a:pt x="10307580" y="1270374"/>
                    <a:pt x="10247544" y="1298083"/>
                  </a:cubicBezTo>
                  <a:cubicBezTo>
                    <a:pt x="10187508" y="1325792"/>
                    <a:pt x="10169035" y="1247283"/>
                    <a:pt x="10039726" y="1256519"/>
                  </a:cubicBezTo>
                  <a:cubicBezTo>
                    <a:pt x="9910417" y="1265755"/>
                    <a:pt x="9621781" y="1371974"/>
                    <a:pt x="9471690" y="1353501"/>
                  </a:cubicBezTo>
                  <a:cubicBezTo>
                    <a:pt x="9321599" y="1335028"/>
                    <a:pt x="9259254" y="1173392"/>
                    <a:pt x="9139181" y="1145683"/>
                  </a:cubicBezTo>
                  <a:cubicBezTo>
                    <a:pt x="9019108" y="1117974"/>
                    <a:pt x="8857471" y="1147992"/>
                    <a:pt x="8751253" y="1187246"/>
                  </a:cubicBezTo>
                  <a:cubicBezTo>
                    <a:pt x="8645035" y="1226500"/>
                    <a:pt x="8605781" y="1321174"/>
                    <a:pt x="8501872" y="1381210"/>
                  </a:cubicBezTo>
                  <a:cubicBezTo>
                    <a:pt x="8397963" y="1441246"/>
                    <a:pt x="8252490" y="1535919"/>
                    <a:pt x="8127799" y="1547464"/>
                  </a:cubicBezTo>
                  <a:cubicBezTo>
                    <a:pt x="8003108" y="1559009"/>
                    <a:pt x="7896890" y="1471265"/>
                    <a:pt x="7753726" y="1450483"/>
                  </a:cubicBezTo>
                  <a:cubicBezTo>
                    <a:pt x="7610562" y="1429701"/>
                    <a:pt x="7418908" y="1413537"/>
                    <a:pt x="7268817" y="1422773"/>
                  </a:cubicBezTo>
                  <a:cubicBezTo>
                    <a:pt x="7118726" y="1432009"/>
                    <a:pt x="6991727" y="1512828"/>
                    <a:pt x="6853181" y="1505901"/>
                  </a:cubicBezTo>
                  <a:cubicBezTo>
                    <a:pt x="6714636" y="1498974"/>
                    <a:pt x="6631508" y="1399683"/>
                    <a:pt x="6437544" y="1381210"/>
                  </a:cubicBezTo>
                  <a:cubicBezTo>
                    <a:pt x="6243580" y="1362737"/>
                    <a:pt x="5906453" y="1418155"/>
                    <a:pt x="5689399" y="1395064"/>
                  </a:cubicBezTo>
                  <a:cubicBezTo>
                    <a:pt x="5472345" y="1371973"/>
                    <a:pt x="5315326" y="1279609"/>
                    <a:pt x="5135217" y="1242664"/>
                  </a:cubicBezTo>
                  <a:cubicBezTo>
                    <a:pt x="4955108" y="1205719"/>
                    <a:pt x="4761144" y="1238047"/>
                    <a:pt x="4608744" y="1173392"/>
                  </a:cubicBezTo>
                  <a:cubicBezTo>
                    <a:pt x="4456344" y="1108737"/>
                    <a:pt x="4343199" y="877828"/>
                    <a:pt x="4220817" y="854737"/>
                  </a:cubicBezTo>
                  <a:cubicBezTo>
                    <a:pt x="4098435" y="831646"/>
                    <a:pt x="3994526" y="1007137"/>
                    <a:pt x="3874453" y="1034846"/>
                  </a:cubicBezTo>
                  <a:cubicBezTo>
                    <a:pt x="3754380" y="1062555"/>
                    <a:pt x="3578890" y="997901"/>
                    <a:pt x="3500381" y="1020992"/>
                  </a:cubicBezTo>
                  <a:cubicBezTo>
                    <a:pt x="3421872" y="1044083"/>
                    <a:pt x="3451890" y="1124901"/>
                    <a:pt x="3403399" y="1173392"/>
                  </a:cubicBezTo>
                  <a:cubicBezTo>
                    <a:pt x="3354908" y="1221883"/>
                    <a:pt x="3260235" y="1288846"/>
                    <a:pt x="3209435" y="1311937"/>
                  </a:cubicBezTo>
                  <a:cubicBezTo>
                    <a:pt x="3158635" y="1335028"/>
                    <a:pt x="3151708" y="1295773"/>
                    <a:pt x="3098599" y="1311937"/>
                  </a:cubicBezTo>
                  <a:cubicBezTo>
                    <a:pt x="3045490" y="1328101"/>
                    <a:pt x="2962363" y="1397373"/>
                    <a:pt x="2890781" y="1408919"/>
                  </a:cubicBezTo>
                  <a:cubicBezTo>
                    <a:pt x="2819199" y="1420465"/>
                    <a:pt x="2749926" y="1348883"/>
                    <a:pt x="2669108" y="1381210"/>
                  </a:cubicBezTo>
                  <a:cubicBezTo>
                    <a:pt x="2588290" y="1413537"/>
                    <a:pt x="2477454" y="1582101"/>
                    <a:pt x="2405872" y="1602883"/>
                  </a:cubicBezTo>
                  <a:cubicBezTo>
                    <a:pt x="2334290" y="1623665"/>
                    <a:pt x="2311199" y="1503592"/>
                    <a:pt x="2239617" y="1505901"/>
                  </a:cubicBezTo>
                  <a:cubicBezTo>
                    <a:pt x="2168035" y="1508210"/>
                    <a:pt x="2043345" y="1612119"/>
                    <a:pt x="1976381" y="1616737"/>
                  </a:cubicBezTo>
                  <a:cubicBezTo>
                    <a:pt x="1909417" y="1621355"/>
                    <a:pt x="1888635" y="1522064"/>
                    <a:pt x="1837835" y="1533610"/>
                  </a:cubicBezTo>
                  <a:cubicBezTo>
                    <a:pt x="1787035" y="1545156"/>
                    <a:pt x="1722381" y="1642137"/>
                    <a:pt x="1671581" y="1686010"/>
                  </a:cubicBezTo>
                  <a:cubicBezTo>
                    <a:pt x="1620781" y="1729883"/>
                    <a:pt x="1597690" y="1776064"/>
                    <a:pt x="1533035" y="1796846"/>
                  </a:cubicBezTo>
                  <a:cubicBezTo>
                    <a:pt x="1468380" y="1817628"/>
                    <a:pt x="1348307" y="1833792"/>
                    <a:pt x="1283653" y="1810701"/>
                  </a:cubicBezTo>
                  <a:cubicBezTo>
                    <a:pt x="1218999" y="1787610"/>
                    <a:pt x="1212072" y="1699865"/>
                    <a:pt x="1145108" y="1658301"/>
                  </a:cubicBezTo>
                  <a:cubicBezTo>
                    <a:pt x="1078145" y="1616737"/>
                    <a:pt x="990399" y="1609810"/>
                    <a:pt x="881872" y="1561319"/>
                  </a:cubicBezTo>
                  <a:cubicBezTo>
                    <a:pt x="773345" y="1512828"/>
                    <a:pt x="604780" y="1408919"/>
                    <a:pt x="493944" y="1367355"/>
                  </a:cubicBezTo>
                  <a:cubicBezTo>
                    <a:pt x="383108" y="1325791"/>
                    <a:pt x="329998" y="1415846"/>
                    <a:pt x="216853" y="1311937"/>
                  </a:cubicBezTo>
                  <a:cubicBezTo>
                    <a:pt x="174424" y="1272971"/>
                    <a:pt x="116733" y="1186597"/>
                    <a:pt x="57661" y="1092632"/>
                  </a:cubicBezTo>
                  <a:lnTo>
                    <a:pt x="0" y="999795"/>
                  </a:lnTo>
                  <a:lnTo>
                    <a:pt x="0" y="123606"/>
                  </a:lnTo>
                  <a:lnTo>
                    <a:pt x="36623" y="196714"/>
                  </a:lnTo>
                  <a:cubicBezTo>
                    <a:pt x="126366" y="381626"/>
                    <a:pt x="215988" y="591501"/>
                    <a:pt x="286126" y="619210"/>
                  </a:cubicBezTo>
                  <a:cubicBezTo>
                    <a:pt x="473162" y="693101"/>
                    <a:pt x="683290" y="815482"/>
                    <a:pt x="798744" y="882446"/>
                  </a:cubicBezTo>
                  <a:cubicBezTo>
                    <a:pt x="914198" y="949410"/>
                    <a:pt x="898035" y="1018683"/>
                    <a:pt x="978853" y="1020992"/>
                  </a:cubicBezTo>
                  <a:cubicBezTo>
                    <a:pt x="1059671" y="1023301"/>
                    <a:pt x="1128944" y="977119"/>
                    <a:pt x="1283653" y="896301"/>
                  </a:cubicBezTo>
                  <a:cubicBezTo>
                    <a:pt x="1438362" y="815483"/>
                    <a:pt x="1706217" y="633065"/>
                    <a:pt x="1907108" y="536083"/>
                  </a:cubicBezTo>
                  <a:cubicBezTo>
                    <a:pt x="2107999" y="439101"/>
                    <a:pt x="2253472" y="325956"/>
                    <a:pt x="2488999" y="314410"/>
                  </a:cubicBezTo>
                  <a:cubicBezTo>
                    <a:pt x="2724526" y="302864"/>
                    <a:pt x="3082436" y="416010"/>
                    <a:pt x="3320272" y="466810"/>
                  </a:cubicBezTo>
                  <a:cubicBezTo>
                    <a:pt x="3558108" y="517610"/>
                    <a:pt x="3779781" y="579956"/>
                    <a:pt x="3916017" y="619210"/>
                  </a:cubicBezTo>
                  <a:cubicBezTo>
                    <a:pt x="4052253" y="658464"/>
                    <a:pt x="4049945" y="672319"/>
                    <a:pt x="4137690" y="702337"/>
                  </a:cubicBezTo>
                  <a:cubicBezTo>
                    <a:pt x="4225435" y="732355"/>
                    <a:pt x="4361672" y="753137"/>
                    <a:pt x="4442490" y="799319"/>
                  </a:cubicBezTo>
                  <a:cubicBezTo>
                    <a:pt x="4523308" y="845501"/>
                    <a:pt x="4537163" y="935555"/>
                    <a:pt x="4622599" y="979428"/>
                  </a:cubicBezTo>
                  <a:cubicBezTo>
                    <a:pt x="4708035" y="1023301"/>
                    <a:pt x="4844272" y="1076409"/>
                    <a:pt x="4955108" y="1062555"/>
                  </a:cubicBezTo>
                  <a:cubicBezTo>
                    <a:pt x="5065944" y="1048701"/>
                    <a:pt x="5167544" y="907846"/>
                    <a:pt x="5287617" y="896301"/>
                  </a:cubicBezTo>
                  <a:cubicBezTo>
                    <a:pt x="5407690" y="884756"/>
                    <a:pt x="5567017" y="1018683"/>
                    <a:pt x="5675544" y="993283"/>
                  </a:cubicBezTo>
                  <a:cubicBezTo>
                    <a:pt x="5784071" y="967883"/>
                    <a:pt x="5853345" y="792392"/>
                    <a:pt x="5938781" y="743901"/>
                  </a:cubicBezTo>
                  <a:cubicBezTo>
                    <a:pt x="6024217" y="695410"/>
                    <a:pt x="6070399" y="769301"/>
                    <a:pt x="6188162" y="702337"/>
                  </a:cubicBezTo>
                  <a:cubicBezTo>
                    <a:pt x="6305926" y="635373"/>
                    <a:pt x="6518362" y="358283"/>
                    <a:pt x="6645362" y="342119"/>
                  </a:cubicBezTo>
                  <a:cubicBezTo>
                    <a:pt x="6772362" y="325955"/>
                    <a:pt x="6853180" y="529155"/>
                    <a:pt x="6950162" y="605355"/>
                  </a:cubicBezTo>
                  <a:cubicBezTo>
                    <a:pt x="7047144" y="681555"/>
                    <a:pt x="7130271" y="716192"/>
                    <a:pt x="7227253" y="799319"/>
                  </a:cubicBezTo>
                  <a:cubicBezTo>
                    <a:pt x="7324235" y="882446"/>
                    <a:pt x="7398126" y="1090264"/>
                    <a:pt x="7532053" y="1104119"/>
                  </a:cubicBezTo>
                  <a:cubicBezTo>
                    <a:pt x="7665980" y="1117974"/>
                    <a:pt x="7859944" y="914773"/>
                    <a:pt x="8030817" y="882446"/>
                  </a:cubicBezTo>
                  <a:cubicBezTo>
                    <a:pt x="8201690" y="850119"/>
                    <a:pt x="8423363" y="884755"/>
                    <a:pt x="8557290" y="910155"/>
                  </a:cubicBezTo>
                  <a:cubicBezTo>
                    <a:pt x="8691217" y="935555"/>
                    <a:pt x="8707381" y="1090264"/>
                    <a:pt x="8834381" y="1034846"/>
                  </a:cubicBezTo>
                  <a:cubicBezTo>
                    <a:pt x="8961381" y="979428"/>
                    <a:pt x="9157654" y="667700"/>
                    <a:pt x="9319290" y="577646"/>
                  </a:cubicBezTo>
                  <a:cubicBezTo>
                    <a:pt x="9480926" y="487592"/>
                    <a:pt x="9628708" y="589192"/>
                    <a:pt x="9804199" y="494519"/>
                  </a:cubicBezTo>
                  <a:cubicBezTo>
                    <a:pt x="9979690" y="399846"/>
                    <a:pt x="10192126" y="60410"/>
                    <a:pt x="10372235" y="9610"/>
                  </a:cubicBezTo>
                  <a:cubicBezTo>
                    <a:pt x="10394749" y="3260"/>
                    <a:pt x="10417118" y="266"/>
                    <a:pt x="10439343" y="17"/>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1" name="任意形状 4"/>
            <p:cNvSpPr/>
            <p:nvPr/>
          </p:nvSpPr>
          <p:spPr>
            <a:xfrm>
              <a:off x="1" y="5278690"/>
              <a:ext cx="5743205" cy="788846"/>
            </a:xfrm>
            <a:custGeom>
              <a:avLst/>
              <a:gdLst>
                <a:gd name="connsiteX0" fmla="*/ 4276235 w 5122065"/>
                <a:gd name="connsiteY0" fmla="*/ 0 h 1331509"/>
                <a:gd name="connsiteX1" fmla="*/ 4622599 w 5122065"/>
                <a:gd name="connsiteY1" fmla="*/ 263236 h 1331509"/>
                <a:gd name="connsiteX2" fmla="*/ 4959438 w 5122065"/>
                <a:gd name="connsiteY2" fmla="*/ 365414 h 1331509"/>
                <a:gd name="connsiteX3" fmla="*/ 5122065 w 5122065"/>
                <a:gd name="connsiteY3" fmla="*/ 413482 h 1331509"/>
                <a:gd name="connsiteX4" fmla="*/ 5089500 w 5122065"/>
                <a:gd name="connsiteY4" fmla="*/ 440694 h 1331509"/>
                <a:gd name="connsiteX5" fmla="*/ 4844272 w 5122065"/>
                <a:gd name="connsiteY5" fmla="*/ 665018 h 1331509"/>
                <a:gd name="connsiteX6" fmla="*/ 4345508 w 5122065"/>
                <a:gd name="connsiteY6" fmla="*/ 886691 h 1331509"/>
                <a:gd name="connsiteX7" fmla="*/ 4151544 w 5122065"/>
                <a:gd name="connsiteY7" fmla="*/ 1080654 h 1331509"/>
                <a:gd name="connsiteX8" fmla="*/ 3971435 w 5122065"/>
                <a:gd name="connsiteY8" fmla="*/ 1080654 h 1331509"/>
                <a:gd name="connsiteX9" fmla="*/ 3486526 w 5122065"/>
                <a:gd name="connsiteY9" fmla="*/ 1108364 h 1331509"/>
                <a:gd name="connsiteX10" fmla="*/ 3223290 w 5122065"/>
                <a:gd name="connsiteY10" fmla="*/ 1108364 h 1331509"/>
                <a:gd name="connsiteX11" fmla="*/ 2530562 w 5122065"/>
                <a:gd name="connsiteY11" fmla="*/ 1149927 h 1331509"/>
                <a:gd name="connsiteX12" fmla="*/ 2142635 w 5122065"/>
                <a:gd name="connsiteY12" fmla="*/ 997527 h 1331509"/>
                <a:gd name="connsiteX13" fmla="*/ 2017944 w 5122065"/>
                <a:gd name="connsiteY13" fmla="*/ 1039091 h 1331509"/>
                <a:gd name="connsiteX14" fmla="*/ 1726999 w 5122065"/>
                <a:gd name="connsiteY14" fmla="*/ 928254 h 1331509"/>
                <a:gd name="connsiteX15" fmla="*/ 1131253 w 5122065"/>
                <a:gd name="connsiteY15" fmla="*/ 969818 h 1331509"/>
                <a:gd name="connsiteX16" fmla="*/ 895726 w 5122065"/>
                <a:gd name="connsiteY16" fmla="*/ 1108364 h 1331509"/>
                <a:gd name="connsiteX17" fmla="*/ 535508 w 5122065"/>
                <a:gd name="connsiteY17" fmla="*/ 1191491 h 1331509"/>
                <a:gd name="connsiteX18" fmla="*/ 189144 w 5122065"/>
                <a:gd name="connsiteY18" fmla="*/ 1330036 h 1331509"/>
                <a:gd name="connsiteX19" fmla="*/ 38476 w 5122065"/>
                <a:gd name="connsiteY19" fmla="*/ 1267149 h 1331509"/>
                <a:gd name="connsiteX20" fmla="*/ 0 w 5122065"/>
                <a:gd name="connsiteY20" fmla="*/ 1238995 h 1331509"/>
                <a:gd name="connsiteX21" fmla="*/ 0 w 5122065"/>
                <a:gd name="connsiteY21" fmla="*/ 121717 h 1331509"/>
                <a:gd name="connsiteX22" fmla="*/ 19548 w 5122065"/>
                <a:gd name="connsiteY22" fmla="*/ 121309 h 1331509"/>
                <a:gd name="connsiteX23" fmla="*/ 466235 w 5122065"/>
                <a:gd name="connsiteY23" fmla="*/ 193964 h 1331509"/>
                <a:gd name="connsiteX24" fmla="*/ 729472 w 5122065"/>
                <a:gd name="connsiteY24" fmla="*/ 512618 h 1331509"/>
                <a:gd name="connsiteX25" fmla="*/ 923435 w 5122065"/>
                <a:gd name="connsiteY25" fmla="*/ 484909 h 1331509"/>
                <a:gd name="connsiteX26" fmla="*/ 1477617 w 5122065"/>
                <a:gd name="connsiteY26" fmla="*/ 678873 h 1331509"/>
                <a:gd name="connsiteX27" fmla="*/ 2419726 w 5122065"/>
                <a:gd name="connsiteY27" fmla="*/ 512618 h 1331509"/>
                <a:gd name="connsiteX28" fmla="*/ 3389544 w 5122065"/>
                <a:gd name="connsiteY28" fmla="*/ 290945 h 1331509"/>
                <a:gd name="connsiteX29" fmla="*/ 3514235 w 5122065"/>
                <a:gd name="connsiteY29" fmla="*/ 415636 h 1331509"/>
                <a:gd name="connsiteX30" fmla="*/ 3929872 w 5122065"/>
                <a:gd name="connsiteY30" fmla="*/ 263236 h 1331509"/>
                <a:gd name="connsiteX31" fmla="*/ 4276235 w 5122065"/>
                <a:gd name="connsiteY31" fmla="*/ 0 h 133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22065" h="1331509">
                  <a:moveTo>
                    <a:pt x="4276235" y="0"/>
                  </a:moveTo>
                  <a:cubicBezTo>
                    <a:pt x="4391689" y="0"/>
                    <a:pt x="4449417" y="180109"/>
                    <a:pt x="4622599" y="263236"/>
                  </a:cubicBezTo>
                  <a:cubicBezTo>
                    <a:pt x="4709190" y="304800"/>
                    <a:pt x="4832726" y="332509"/>
                    <a:pt x="4959438" y="365414"/>
                  </a:cubicBezTo>
                  <a:lnTo>
                    <a:pt x="5122065" y="413482"/>
                  </a:lnTo>
                  <a:lnTo>
                    <a:pt x="5089500" y="440694"/>
                  </a:lnTo>
                  <a:cubicBezTo>
                    <a:pt x="5010238" y="513665"/>
                    <a:pt x="4938079" y="608734"/>
                    <a:pt x="4844272" y="665018"/>
                  </a:cubicBezTo>
                  <a:cubicBezTo>
                    <a:pt x="4694181" y="755072"/>
                    <a:pt x="4460963" y="817418"/>
                    <a:pt x="4345508" y="886691"/>
                  </a:cubicBezTo>
                  <a:cubicBezTo>
                    <a:pt x="4230053" y="955964"/>
                    <a:pt x="4213889" y="1048327"/>
                    <a:pt x="4151544" y="1080654"/>
                  </a:cubicBezTo>
                  <a:cubicBezTo>
                    <a:pt x="4089199" y="1112981"/>
                    <a:pt x="4082271" y="1076036"/>
                    <a:pt x="3971435" y="1080654"/>
                  </a:cubicBezTo>
                  <a:cubicBezTo>
                    <a:pt x="3860599" y="1085272"/>
                    <a:pt x="3611217" y="1103746"/>
                    <a:pt x="3486526" y="1108364"/>
                  </a:cubicBezTo>
                  <a:cubicBezTo>
                    <a:pt x="3361835" y="1112982"/>
                    <a:pt x="3382617" y="1101437"/>
                    <a:pt x="3223290" y="1108364"/>
                  </a:cubicBezTo>
                  <a:cubicBezTo>
                    <a:pt x="3063963" y="1115291"/>
                    <a:pt x="2710671" y="1168400"/>
                    <a:pt x="2530562" y="1149927"/>
                  </a:cubicBezTo>
                  <a:cubicBezTo>
                    <a:pt x="2350453" y="1131454"/>
                    <a:pt x="2228071" y="1016000"/>
                    <a:pt x="2142635" y="997527"/>
                  </a:cubicBezTo>
                  <a:cubicBezTo>
                    <a:pt x="2057199" y="979054"/>
                    <a:pt x="2087217" y="1050636"/>
                    <a:pt x="2017944" y="1039091"/>
                  </a:cubicBezTo>
                  <a:cubicBezTo>
                    <a:pt x="1948671" y="1027546"/>
                    <a:pt x="1874781" y="939800"/>
                    <a:pt x="1726999" y="928254"/>
                  </a:cubicBezTo>
                  <a:cubicBezTo>
                    <a:pt x="1579217" y="916708"/>
                    <a:pt x="1269798" y="939800"/>
                    <a:pt x="1131253" y="969818"/>
                  </a:cubicBezTo>
                  <a:cubicBezTo>
                    <a:pt x="992708" y="999836"/>
                    <a:pt x="995017" y="1071419"/>
                    <a:pt x="895726" y="1108364"/>
                  </a:cubicBezTo>
                  <a:cubicBezTo>
                    <a:pt x="796435" y="1145309"/>
                    <a:pt x="653272" y="1154546"/>
                    <a:pt x="535508" y="1191491"/>
                  </a:cubicBezTo>
                  <a:cubicBezTo>
                    <a:pt x="417744" y="1228436"/>
                    <a:pt x="350780" y="1295400"/>
                    <a:pt x="189144" y="1330036"/>
                  </a:cubicBezTo>
                  <a:cubicBezTo>
                    <a:pt x="148735" y="1338695"/>
                    <a:pt x="96203" y="1308100"/>
                    <a:pt x="38476" y="1267149"/>
                  </a:cubicBezTo>
                  <a:lnTo>
                    <a:pt x="0" y="1238995"/>
                  </a:lnTo>
                  <a:lnTo>
                    <a:pt x="0" y="121717"/>
                  </a:lnTo>
                  <a:lnTo>
                    <a:pt x="19548" y="121309"/>
                  </a:lnTo>
                  <a:cubicBezTo>
                    <a:pt x="177238" y="124331"/>
                    <a:pt x="369542" y="156442"/>
                    <a:pt x="466235" y="193964"/>
                  </a:cubicBezTo>
                  <a:cubicBezTo>
                    <a:pt x="620944" y="254000"/>
                    <a:pt x="653272" y="464127"/>
                    <a:pt x="729472" y="512618"/>
                  </a:cubicBezTo>
                  <a:cubicBezTo>
                    <a:pt x="805672" y="561109"/>
                    <a:pt x="798744" y="457200"/>
                    <a:pt x="923435" y="484909"/>
                  </a:cubicBezTo>
                  <a:cubicBezTo>
                    <a:pt x="1048126" y="512618"/>
                    <a:pt x="1228235" y="674255"/>
                    <a:pt x="1477617" y="678873"/>
                  </a:cubicBezTo>
                  <a:cubicBezTo>
                    <a:pt x="1726999" y="683491"/>
                    <a:pt x="2101072" y="577273"/>
                    <a:pt x="2419726" y="512618"/>
                  </a:cubicBezTo>
                  <a:cubicBezTo>
                    <a:pt x="2738380" y="447963"/>
                    <a:pt x="3207126" y="307109"/>
                    <a:pt x="3389544" y="290945"/>
                  </a:cubicBezTo>
                  <a:cubicBezTo>
                    <a:pt x="3571962" y="274781"/>
                    <a:pt x="3424180" y="420254"/>
                    <a:pt x="3514235" y="415636"/>
                  </a:cubicBezTo>
                  <a:cubicBezTo>
                    <a:pt x="3604290" y="411018"/>
                    <a:pt x="3802872" y="332509"/>
                    <a:pt x="3929872" y="263236"/>
                  </a:cubicBezTo>
                  <a:cubicBezTo>
                    <a:pt x="4056872" y="193963"/>
                    <a:pt x="4160781" y="0"/>
                    <a:pt x="4276235"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2" name="任意形状 5"/>
            <p:cNvSpPr/>
            <p:nvPr/>
          </p:nvSpPr>
          <p:spPr>
            <a:xfrm>
              <a:off x="5743205" y="5477571"/>
              <a:ext cx="3959039" cy="712575"/>
            </a:xfrm>
            <a:custGeom>
              <a:avLst/>
              <a:gdLst>
                <a:gd name="connsiteX0" fmla="*/ 239912 w 3530860"/>
                <a:gd name="connsiteY0" fmla="*/ 926 h 1202770"/>
                <a:gd name="connsiteX1" fmla="*/ 664316 w 3530860"/>
                <a:gd name="connsiteY1" fmla="*/ 93794 h 1202770"/>
                <a:gd name="connsiteX2" fmla="*/ 1606425 w 3530860"/>
                <a:gd name="connsiteY2" fmla="*/ 273903 h 1202770"/>
                <a:gd name="connsiteX3" fmla="*/ 2700934 w 3530860"/>
                <a:gd name="connsiteY3" fmla="*/ 412448 h 1202770"/>
                <a:gd name="connsiteX4" fmla="*/ 2784061 w 3530860"/>
                <a:gd name="connsiteY4" fmla="*/ 592557 h 1202770"/>
                <a:gd name="connsiteX5" fmla="*/ 3324388 w 3530860"/>
                <a:gd name="connsiteY5" fmla="*/ 564848 h 1202770"/>
                <a:gd name="connsiteX6" fmla="*/ 3483716 w 3530860"/>
                <a:gd name="connsiteY6" fmla="*/ 663562 h 1202770"/>
                <a:gd name="connsiteX7" fmla="*/ 3530860 w 3530860"/>
                <a:gd name="connsiteY7" fmla="*/ 705992 h 1202770"/>
                <a:gd name="connsiteX8" fmla="*/ 3474191 w 3530860"/>
                <a:gd name="connsiteY8" fmla="*/ 745823 h 1202770"/>
                <a:gd name="connsiteX9" fmla="*/ 3227407 w 3530860"/>
                <a:gd name="connsiteY9" fmla="*/ 897357 h 1202770"/>
                <a:gd name="connsiteX10" fmla="*/ 2700934 w 3530860"/>
                <a:gd name="connsiteY10" fmla="*/ 1008194 h 1202770"/>
                <a:gd name="connsiteX11" fmla="*/ 2174461 w 3530860"/>
                <a:gd name="connsiteY11" fmla="*/ 1202157 h 1202770"/>
                <a:gd name="connsiteX12" fmla="*/ 1537152 w 3530860"/>
                <a:gd name="connsiteY12" fmla="*/ 938921 h 1202770"/>
                <a:gd name="connsiteX13" fmla="*/ 692025 w 3530860"/>
                <a:gd name="connsiteY13" fmla="*/ 675685 h 1202770"/>
                <a:gd name="connsiteX14" fmla="*/ 193261 w 3530860"/>
                <a:gd name="connsiteY14" fmla="*/ 163067 h 1202770"/>
                <a:gd name="connsiteX15" fmla="*/ 25599 w 3530860"/>
                <a:gd name="connsiteY15" fmla="*/ 85351 h 1202770"/>
                <a:gd name="connsiteX16" fmla="*/ 0 w 3530860"/>
                <a:gd name="connsiteY16" fmla="*/ 77785 h 1202770"/>
                <a:gd name="connsiteX17" fmla="*/ 16074 w 3530860"/>
                <a:gd name="connsiteY17" fmla="*/ 64353 h 1202770"/>
                <a:gd name="connsiteX18" fmla="*/ 123988 w 3530860"/>
                <a:gd name="connsiteY18" fmla="*/ 10667 h 1202770"/>
                <a:gd name="connsiteX19" fmla="*/ 239912 w 3530860"/>
                <a:gd name="connsiteY19" fmla="*/ 926 h 120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30860" h="1202770">
                  <a:moveTo>
                    <a:pt x="239912" y="926"/>
                  </a:moveTo>
                  <a:cubicBezTo>
                    <a:pt x="356052" y="8502"/>
                    <a:pt x="479011" y="60889"/>
                    <a:pt x="664316" y="93794"/>
                  </a:cubicBezTo>
                  <a:cubicBezTo>
                    <a:pt x="911389" y="137667"/>
                    <a:pt x="1266989" y="220794"/>
                    <a:pt x="1606425" y="273903"/>
                  </a:cubicBezTo>
                  <a:cubicBezTo>
                    <a:pt x="1945861" y="327012"/>
                    <a:pt x="2504661" y="359339"/>
                    <a:pt x="2700934" y="412448"/>
                  </a:cubicBezTo>
                  <a:cubicBezTo>
                    <a:pt x="2897207" y="465557"/>
                    <a:pt x="2680152" y="567157"/>
                    <a:pt x="2784061" y="592557"/>
                  </a:cubicBezTo>
                  <a:cubicBezTo>
                    <a:pt x="2887970" y="617957"/>
                    <a:pt x="3181224" y="534830"/>
                    <a:pt x="3324388" y="564848"/>
                  </a:cubicBezTo>
                  <a:cubicBezTo>
                    <a:pt x="3395970" y="579857"/>
                    <a:pt x="3439843" y="620844"/>
                    <a:pt x="3483716" y="663562"/>
                  </a:cubicBezTo>
                  <a:lnTo>
                    <a:pt x="3530860" y="705992"/>
                  </a:lnTo>
                  <a:lnTo>
                    <a:pt x="3474191" y="745823"/>
                  </a:lnTo>
                  <a:cubicBezTo>
                    <a:pt x="3394238" y="803839"/>
                    <a:pt x="3310534" y="863875"/>
                    <a:pt x="3227407" y="897357"/>
                  </a:cubicBezTo>
                  <a:cubicBezTo>
                    <a:pt x="3061153" y="964321"/>
                    <a:pt x="2876425" y="957394"/>
                    <a:pt x="2700934" y="1008194"/>
                  </a:cubicBezTo>
                  <a:cubicBezTo>
                    <a:pt x="2525443" y="1058994"/>
                    <a:pt x="2368425" y="1213702"/>
                    <a:pt x="2174461" y="1202157"/>
                  </a:cubicBezTo>
                  <a:cubicBezTo>
                    <a:pt x="1980497" y="1190612"/>
                    <a:pt x="1784225" y="1026666"/>
                    <a:pt x="1537152" y="938921"/>
                  </a:cubicBezTo>
                  <a:cubicBezTo>
                    <a:pt x="1290079" y="851176"/>
                    <a:pt x="916007" y="804994"/>
                    <a:pt x="692025" y="675685"/>
                  </a:cubicBezTo>
                  <a:cubicBezTo>
                    <a:pt x="468043" y="546376"/>
                    <a:pt x="391843" y="287758"/>
                    <a:pt x="193261" y="163067"/>
                  </a:cubicBezTo>
                  <a:cubicBezTo>
                    <a:pt x="143616" y="131894"/>
                    <a:pt x="86321" y="106783"/>
                    <a:pt x="25599" y="85351"/>
                  </a:cubicBezTo>
                  <a:lnTo>
                    <a:pt x="0" y="77785"/>
                  </a:lnTo>
                  <a:lnTo>
                    <a:pt x="16074" y="64353"/>
                  </a:lnTo>
                  <a:cubicBezTo>
                    <a:pt x="49376" y="39675"/>
                    <a:pt x="84734" y="20481"/>
                    <a:pt x="123988" y="10667"/>
                  </a:cubicBezTo>
                  <a:cubicBezTo>
                    <a:pt x="163243" y="854"/>
                    <a:pt x="201198" y="-1600"/>
                    <a:pt x="239912" y="92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3" name="任意形状 6"/>
            <p:cNvSpPr/>
            <p:nvPr/>
          </p:nvSpPr>
          <p:spPr>
            <a:xfrm>
              <a:off x="9702245" y="5734152"/>
              <a:ext cx="1910118" cy="332679"/>
            </a:xfrm>
            <a:custGeom>
              <a:avLst/>
              <a:gdLst>
                <a:gd name="connsiteX0" fmla="*/ 1125297 w 1703535"/>
                <a:gd name="connsiteY0" fmla="*/ 143 h 561535"/>
                <a:gd name="connsiteX1" fmla="*/ 1262110 w 1703535"/>
                <a:gd name="connsiteY1" fmla="*/ 20925 h 561535"/>
                <a:gd name="connsiteX2" fmla="*/ 1456074 w 1703535"/>
                <a:gd name="connsiteY2" fmla="*/ 214889 h 561535"/>
                <a:gd name="connsiteX3" fmla="*/ 1691601 w 1703535"/>
                <a:gd name="connsiteY3" fmla="*/ 394998 h 561535"/>
                <a:gd name="connsiteX4" fmla="*/ 1703535 w 1703535"/>
                <a:gd name="connsiteY4" fmla="*/ 402494 h 561535"/>
                <a:gd name="connsiteX5" fmla="*/ 1629797 w 1703535"/>
                <a:gd name="connsiteY5" fmla="*/ 437536 h 561535"/>
                <a:gd name="connsiteX6" fmla="*/ 1414510 w 1703535"/>
                <a:gd name="connsiteY6" fmla="*/ 561252 h 561535"/>
                <a:gd name="connsiteX7" fmla="*/ 1054292 w 1703535"/>
                <a:gd name="connsiteY7" fmla="*/ 436561 h 561535"/>
                <a:gd name="connsiteX8" fmla="*/ 791056 w 1703535"/>
                <a:gd name="connsiteY8" fmla="*/ 505834 h 561535"/>
                <a:gd name="connsiteX9" fmla="*/ 652510 w 1703535"/>
                <a:gd name="connsiteY9" fmla="*/ 394998 h 561535"/>
                <a:gd name="connsiteX10" fmla="*/ 112183 w 1703535"/>
                <a:gd name="connsiteY10" fmla="*/ 339580 h 561535"/>
                <a:gd name="connsiteX11" fmla="*/ 22128 w 1703535"/>
                <a:gd name="connsiteY11" fmla="*/ 292821 h 561535"/>
                <a:gd name="connsiteX12" fmla="*/ 0 w 1703535"/>
                <a:gd name="connsiteY12" fmla="*/ 272905 h 561535"/>
                <a:gd name="connsiteX13" fmla="*/ 59904 w 1703535"/>
                <a:gd name="connsiteY13" fmla="*/ 230800 h 561535"/>
                <a:gd name="connsiteX14" fmla="*/ 167601 w 1703535"/>
                <a:gd name="connsiteY14" fmla="*/ 173325 h 561535"/>
                <a:gd name="connsiteX15" fmla="*/ 513965 w 1703535"/>
                <a:gd name="connsiteY15" fmla="*/ 159470 h 561535"/>
                <a:gd name="connsiteX16" fmla="*/ 957310 w 1703535"/>
                <a:gd name="connsiteY16" fmla="*/ 20925 h 561535"/>
                <a:gd name="connsiteX17" fmla="*/ 1125297 w 1703535"/>
                <a:gd name="connsiteY17" fmla="*/ 143 h 5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03535" h="561535">
                  <a:moveTo>
                    <a:pt x="1125297" y="143"/>
                  </a:moveTo>
                  <a:cubicBezTo>
                    <a:pt x="1175519" y="-1011"/>
                    <a:pt x="1220546" y="4762"/>
                    <a:pt x="1262110" y="20925"/>
                  </a:cubicBezTo>
                  <a:cubicBezTo>
                    <a:pt x="1345237" y="53252"/>
                    <a:pt x="1384492" y="152544"/>
                    <a:pt x="1456074" y="214889"/>
                  </a:cubicBezTo>
                  <a:cubicBezTo>
                    <a:pt x="1527656" y="277234"/>
                    <a:pt x="1555365" y="309562"/>
                    <a:pt x="1691601" y="394998"/>
                  </a:cubicBezTo>
                  <a:lnTo>
                    <a:pt x="1703535" y="402494"/>
                  </a:lnTo>
                  <a:lnTo>
                    <a:pt x="1629797" y="437536"/>
                  </a:lnTo>
                  <a:cubicBezTo>
                    <a:pt x="1550891" y="488516"/>
                    <a:pt x="1497637" y="556057"/>
                    <a:pt x="1414510" y="561252"/>
                  </a:cubicBezTo>
                  <a:cubicBezTo>
                    <a:pt x="1303674" y="568179"/>
                    <a:pt x="1158201" y="445797"/>
                    <a:pt x="1054292" y="436561"/>
                  </a:cubicBezTo>
                  <a:cubicBezTo>
                    <a:pt x="950383" y="427325"/>
                    <a:pt x="858020" y="512761"/>
                    <a:pt x="791056" y="505834"/>
                  </a:cubicBezTo>
                  <a:cubicBezTo>
                    <a:pt x="724092" y="498907"/>
                    <a:pt x="765656" y="422707"/>
                    <a:pt x="652510" y="394998"/>
                  </a:cubicBezTo>
                  <a:cubicBezTo>
                    <a:pt x="539364" y="367289"/>
                    <a:pt x="255347" y="383453"/>
                    <a:pt x="112183" y="339580"/>
                  </a:cubicBezTo>
                  <a:cubicBezTo>
                    <a:pt x="76392" y="328612"/>
                    <a:pt x="47528" y="312015"/>
                    <a:pt x="22128" y="292821"/>
                  </a:cubicBezTo>
                  <a:lnTo>
                    <a:pt x="0" y="272905"/>
                  </a:lnTo>
                  <a:lnTo>
                    <a:pt x="59904" y="230800"/>
                  </a:lnTo>
                  <a:cubicBezTo>
                    <a:pt x="97462" y="206374"/>
                    <a:pt x="133542" y="186025"/>
                    <a:pt x="167601" y="173325"/>
                  </a:cubicBezTo>
                  <a:cubicBezTo>
                    <a:pt x="303837" y="122525"/>
                    <a:pt x="382347" y="184870"/>
                    <a:pt x="513965" y="159470"/>
                  </a:cubicBezTo>
                  <a:cubicBezTo>
                    <a:pt x="645583" y="134070"/>
                    <a:pt x="832619" y="44016"/>
                    <a:pt x="957310" y="20925"/>
                  </a:cubicBezTo>
                  <a:cubicBezTo>
                    <a:pt x="1019656" y="9380"/>
                    <a:pt x="1075074" y="1298"/>
                    <a:pt x="1125297" y="143"/>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4" name="任意形状 7"/>
            <p:cNvSpPr/>
            <p:nvPr/>
          </p:nvSpPr>
          <p:spPr>
            <a:xfrm>
              <a:off x="11612362" y="5920949"/>
              <a:ext cx="579637" cy="228574"/>
            </a:xfrm>
            <a:custGeom>
              <a:avLst/>
              <a:gdLst>
                <a:gd name="connsiteX0" fmla="*/ 516948 w 516948"/>
                <a:gd name="connsiteY0" fmla="*/ 0 h 385814"/>
                <a:gd name="connsiteX1" fmla="*/ 516948 w 516948"/>
                <a:gd name="connsiteY1" fmla="*/ 385814 h 385814"/>
                <a:gd name="connsiteX2" fmla="*/ 415392 w 516948"/>
                <a:gd name="connsiteY2" fmla="*/ 335249 h 385814"/>
                <a:gd name="connsiteX3" fmla="*/ 44134 w 516948"/>
                <a:gd name="connsiteY3" fmla="*/ 114916 h 385814"/>
                <a:gd name="connsiteX4" fmla="*/ 0 w 516948"/>
                <a:gd name="connsiteY4" fmla="*/ 87194 h 385814"/>
                <a:gd name="connsiteX5" fmla="*/ 15775 w 516948"/>
                <a:gd name="connsiteY5" fmla="*/ 79698 h 385814"/>
                <a:gd name="connsiteX6" fmla="*/ 480132 w 516948"/>
                <a:gd name="connsiteY6" fmla="*/ 11033 h 385814"/>
                <a:gd name="connsiteX7" fmla="*/ 516948 w 516948"/>
                <a:gd name="connsiteY7" fmla="*/ 0 h 385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6948" h="385814">
                  <a:moveTo>
                    <a:pt x="516948" y="0"/>
                  </a:moveTo>
                  <a:lnTo>
                    <a:pt x="516948" y="385814"/>
                  </a:lnTo>
                  <a:lnTo>
                    <a:pt x="415392" y="335249"/>
                  </a:lnTo>
                  <a:cubicBezTo>
                    <a:pt x="282619" y="263722"/>
                    <a:pt x="145336" y="178439"/>
                    <a:pt x="44134" y="114916"/>
                  </a:cubicBezTo>
                  <a:lnTo>
                    <a:pt x="0" y="87194"/>
                  </a:lnTo>
                  <a:lnTo>
                    <a:pt x="15775" y="79698"/>
                  </a:lnTo>
                  <a:cubicBezTo>
                    <a:pt x="134981" y="43330"/>
                    <a:pt x="353191" y="40551"/>
                    <a:pt x="480132" y="11033"/>
                  </a:cubicBezTo>
                  <a:lnTo>
                    <a:pt x="516948"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5" name="任意形状 8"/>
            <p:cNvSpPr/>
            <p:nvPr/>
          </p:nvSpPr>
          <p:spPr>
            <a:xfrm>
              <a:off x="0" y="4949130"/>
              <a:ext cx="12191999" cy="1023477"/>
            </a:xfrm>
            <a:custGeom>
              <a:avLst/>
              <a:gdLst>
                <a:gd name="connsiteX0" fmla="*/ 4175722 w 10873408"/>
                <a:gd name="connsiteY0" fmla="*/ 2061 h 1727548"/>
                <a:gd name="connsiteX1" fmla="*/ 4220817 w 10873408"/>
                <a:gd name="connsiteY1" fmla="*/ 2088 h 1727548"/>
                <a:gd name="connsiteX2" fmla="*/ 4608744 w 10873408"/>
                <a:gd name="connsiteY2" fmla="*/ 320743 h 1727548"/>
                <a:gd name="connsiteX3" fmla="*/ 5135217 w 10873408"/>
                <a:gd name="connsiteY3" fmla="*/ 390015 h 1727548"/>
                <a:gd name="connsiteX4" fmla="*/ 5689399 w 10873408"/>
                <a:gd name="connsiteY4" fmla="*/ 542415 h 1727548"/>
                <a:gd name="connsiteX5" fmla="*/ 6437544 w 10873408"/>
                <a:gd name="connsiteY5" fmla="*/ 528561 h 1727548"/>
                <a:gd name="connsiteX6" fmla="*/ 6853181 w 10873408"/>
                <a:gd name="connsiteY6" fmla="*/ 653252 h 1727548"/>
                <a:gd name="connsiteX7" fmla="*/ 7268817 w 10873408"/>
                <a:gd name="connsiteY7" fmla="*/ 570124 h 1727548"/>
                <a:gd name="connsiteX8" fmla="*/ 7753726 w 10873408"/>
                <a:gd name="connsiteY8" fmla="*/ 597834 h 1727548"/>
                <a:gd name="connsiteX9" fmla="*/ 8127799 w 10873408"/>
                <a:gd name="connsiteY9" fmla="*/ 694815 h 1727548"/>
                <a:gd name="connsiteX10" fmla="*/ 8501872 w 10873408"/>
                <a:gd name="connsiteY10" fmla="*/ 528561 h 1727548"/>
                <a:gd name="connsiteX11" fmla="*/ 8751253 w 10873408"/>
                <a:gd name="connsiteY11" fmla="*/ 334597 h 1727548"/>
                <a:gd name="connsiteX12" fmla="*/ 9139181 w 10873408"/>
                <a:gd name="connsiteY12" fmla="*/ 293034 h 1727548"/>
                <a:gd name="connsiteX13" fmla="*/ 9471690 w 10873408"/>
                <a:gd name="connsiteY13" fmla="*/ 500852 h 1727548"/>
                <a:gd name="connsiteX14" fmla="*/ 10039726 w 10873408"/>
                <a:gd name="connsiteY14" fmla="*/ 403870 h 1727548"/>
                <a:gd name="connsiteX15" fmla="*/ 10247544 w 10873408"/>
                <a:gd name="connsiteY15" fmla="*/ 445434 h 1727548"/>
                <a:gd name="connsiteX16" fmla="*/ 10399944 w 10873408"/>
                <a:gd name="connsiteY16" fmla="*/ 237615 h 1727548"/>
                <a:gd name="connsiteX17" fmla="*/ 10732453 w 10873408"/>
                <a:gd name="connsiteY17" fmla="*/ 473143 h 1727548"/>
                <a:gd name="connsiteX18" fmla="*/ 10843181 w 10873408"/>
                <a:gd name="connsiteY18" fmla="*/ 479421 h 1727548"/>
                <a:gd name="connsiteX19" fmla="*/ 10873408 w 10873408"/>
                <a:gd name="connsiteY19" fmla="*/ 474933 h 1727548"/>
                <a:gd name="connsiteX20" fmla="*/ 10873408 w 10873408"/>
                <a:gd name="connsiteY20" fmla="*/ 1640354 h 1727548"/>
                <a:gd name="connsiteX21" fmla="*/ 10836592 w 10873408"/>
                <a:gd name="connsiteY21" fmla="*/ 1651387 h 1727548"/>
                <a:gd name="connsiteX22" fmla="*/ 10372235 w 10873408"/>
                <a:gd name="connsiteY22" fmla="*/ 1720052 h 1727548"/>
                <a:gd name="connsiteX23" fmla="*/ 10356460 w 10873408"/>
                <a:gd name="connsiteY23" fmla="*/ 1727548 h 1727548"/>
                <a:gd name="connsiteX24" fmla="*/ 10344526 w 10873408"/>
                <a:gd name="connsiteY24" fmla="*/ 1720052 h 1727548"/>
                <a:gd name="connsiteX25" fmla="*/ 10108999 w 10873408"/>
                <a:gd name="connsiteY25" fmla="*/ 1539943 h 1727548"/>
                <a:gd name="connsiteX26" fmla="*/ 9915035 w 10873408"/>
                <a:gd name="connsiteY26" fmla="*/ 1345979 h 1727548"/>
                <a:gd name="connsiteX27" fmla="*/ 9610235 w 10873408"/>
                <a:gd name="connsiteY27" fmla="*/ 1345979 h 1727548"/>
                <a:gd name="connsiteX28" fmla="*/ 9166890 w 10873408"/>
                <a:gd name="connsiteY28" fmla="*/ 1484524 h 1727548"/>
                <a:gd name="connsiteX29" fmla="*/ 8820526 w 10873408"/>
                <a:gd name="connsiteY29" fmla="*/ 1498379 h 1727548"/>
                <a:gd name="connsiteX30" fmla="*/ 8712829 w 10873408"/>
                <a:gd name="connsiteY30" fmla="*/ 1555854 h 1727548"/>
                <a:gd name="connsiteX31" fmla="*/ 8652925 w 10873408"/>
                <a:gd name="connsiteY31" fmla="*/ 1597959 h 1727548"/>
                <a:gd name="connsiteX32" fmla="*/ 8605781 w 10873408"/>
                <a:gd name="connsiteY32" fmla="*/ 1555529 h 1727548"/>
                <a:gd name="connsiteX33" fmla="*/ 8446453 w 10873408"/>
                <a:gd name="connsiteY33" fmla="*/ 1456815 h 1727548"/>
                <a:gd name="connsiteX34" fmla="*/ 7906126 w 10873408"/>
                <a:gd name="connsiteY34" fmla="*/ 1484524 h 1727548"/>
                <a:gd name="connsiteX35" fmla="*/ 7822999 w 10873408"/>
                <a:gd name="connsiteY35" fmla="*/ 1304415 h 1727548"/>
                <a:gd name="connsiteX36" fmla="*/ 6728490 w 10873408"/>
                <a:gd name="connsiteY36" fmla="*/ 1165870 h 1727548"/>
                <a:gd name="connsiteX37" fmla="*/ 5786381 w 10873408"/>
                <a:gd name="connsiteY37" fmla="*/ 985761 h 1727548"/>
                <a:gd name="connsiteX38" fmla="*/ 5246053 w 10873408"/>
                <a:gd name="connsiteY38" fmla="*/ 902634 h 1727548"/>
                <a:gd name="connsiteX39" fmla="*/ 5138139 w 10873408"/>
                <a:gd name="connsiteY39" fmla="*/ 956320 h 1727548"/>
                <a:gd name="connsiteX40" fmla="*/ 5122065 w 10873408"/>
                <a:gd name="connsiteY40" fmla="*/ 969752 h 1727548"/>
                <a:gd name="connsiteX41" fmla="*/ 4959438 w 10873408"/>
                <a:gd name="connsiteY41" fmla="*/ 921684 h 1727548"/>
                <a:gd name="connsiteX42" fmla="*/ 4622599 w 10873408"/>
                <a:gd name="connsiteY42" fmla="*/ 819506 h 1727548"/>
                <a:gd name="connsiteX43" fmla="*/ 4276235 w 10873408"/>
                <a:gd name="connsiteY43" fmla="*/ 556270 h 1727548"/>
                <a:gd name="connsiteX44" fmla="*/ 3929872 w 10873408"/>
                <a:gd name="connsiteY44" fmla="*/ 819506 h 1727548"/>
                <a:gd name="connsiteX45" fmla="*/ 3514235 w 10873408"/>
                <a:gd name="connsiteY45" fmla="*/ 971906 h 1727548"/>
                <a:gd name="connsiteX46" fmla="*/ 3389544 w 10873408"/>
                <a:gd name="connsiteY46" fmla="*/ 847215 h 1727548"/>
                <a:gd name="connsiteX47" fmla="*/ 2419726 w 10873408"/>
                <a:gd name="connsiteY47" fmla="*/ 1068888 h 1727548"/>
                <a:gd name="connsiteX48" fmla="*/ 1477617 w 10873408"/>
                <a:gd name="connsiteY48" fmla="*/ 1235143 h 1727548"/>
                <a:gd name="connsiteX49" fmla="*/ 923435 w 10873408"/>
                <a:gd name="connsiteY49" fmla="*/ 1041179 h 1727548"/>
                <a:gd name="connsiteX50" fmla="*/ 729472 w 10873408"/>
                <a:gd name="connsiteY50" fmla="*/ 1068888 h 1727548"/>
                <a:gd name="connsiteX51" fmla="*/ 466235 w 10873408"/>
                <a:gd name="connsiteY51" fmla="*/ 750234 h 1727548"/>
                <a:gd name="connsiteX52" fmla="*/ 19548 w 10873408"/>
                <a:gd name="connsiteY52" fmla="*/ 677579 h 1727548"/>
                <a:gd name="connsiteX53" fmla="*/ 0 w 10873408"/>
                <a:gd name="connsiteY53" fmla="*/ 677987 h 1727548"/>
                <a:gd name="connsiteX54" fmla="*/ 0 w 10873408"/>
                <a:gd name="connsiteY54" fmla="*/ 147146 h 1727548"/>
                <a:gd name="connsiteX55" fmla="*/ 57661 w 10873408"/>
                <a:gd name="connsiteY55" fmla="*/ 239983 h 1727548"/>
                <a:gd name="connsiteX56" fmla="*/ 216853 w 10873408"/>
                <a:gd name="connsiteY56" fmla="*/ 459288 h 1727548"/>
                <a:gd name="connsiteX57" fmla="*/ 493944 w 10873408"/>
                <a:gd name="connsiteY57" fmla="*/ 514706 h 1727548"/>
                <a:gd name="connsiteX58" fmla="*/ 881872 w 10873408"/>
                <a:gd name="connsiteY58" fmla="*/ 708670 h 1727548"/>
                <a:gd name="connsiteX59" fmla="*/ 1145108 w 10873408"/>
                <a:gd name="connsiteY59" fmla="*/ 805652 h 1727548"/>
                <a:gd name="connsiteX60" fmla="*/ 1283653 w 10873408"/>
                <a:gd name="connsiteY60" fmla="*/ 958052 h 1727548"/>
                <a:gd name="connsiteX61" fmla="*/ 1533035 w 10873408"/>
                <a:gd name="connsiteY61" fmla="*/ 944197 h 1727548"/>
                <a:gd name="connsiteX62" fmla="*/ 1671581 w 10873408"/>
                <a:gd name="connsiteY62" fmla="*/ 833361 h 1727548"/>
                <a:gd name="connsiteX63" fmla="*/ 1837835 w 10873408"/>
                <a:gd name="connsiteY63" fmla="*/ 680961 h 1727548"/>
                <a:gd name="connsiteX64" fmla="*/ 1976381 w 10873408"/>
                <a:gd name="connsiteY64" fmla="*/ 764088 h 1727548"/>
                <a:gd name="connsiteX65" fmla="*/ 2239617 w 10873408"/>
                <a:gd name="connsiteY65" fmla="*/ 653252 h 1727548"/>
                <a:gd name="connsiteX66" fmla="*/ 2405872 w 10873408"/>
                <a:gd name="connsiteY66" fmla="*/ 750234 h 1727548"/>
                <a:gd name="connsiteX67" fmla="*/ 2669108 w 10873408"/>
                <a:gd name="connsiteY67" fmla="*/ 528561 h 1727548"/>
                <a:gd name="connsiteX68" fmla="*/ 2890781 w 10873408"/>
                <a:gd name="connsiteY68" fmla="*/ 556270 h 1727548"/>
                <a:gd name="connsiteX69" fmla="*/ 3098599 w 10873408"/>
                <a:gd name="connsiteY69" fmla="*/ 459288 h 1727548"/>
                <a:gd name="connsiteX70" fmla="*/ 3209435 w 10873408"/>
                <a:gd name="connsiteY70" fmla="*/ 459288 h 1727548"/>
                <a:gd name="connsiteX71" fmla="*/ 3403399 w 10873408"/>
                <a:gd name="connsiteY71" fmla="*/ 320743 h 1727548"/>
                <a:gd name="connsiteX72" fmla="*/ 3500381 w 10873408"/>
                <a:gd name="connsiteY72" fmla="*/ 168343 h 1727548"/>
                <a:gd name="connsiteX73" fmla="*/ 3874453 w 10873408"/>
                <a:gd name="connsiteY73" fmla="*/ 182197 h 1727548"/>
                <a:gd name="connsiteX74" fmla="*/ 4175722 w 10873408"/>
                <a:gd name="connsiteY74" fmla="*/ 2061 h 172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0873408" h="1727548">
                  <a:moveTo>
                    <a:pt x="4175722" y="2061"/>
                  </a:moveTo>
                  <a:cubicBezTo>
                    <a:pt x="4190510" y="-582"/>
                    <a:pt x="4205519" y="-798"/>
                    <a:pt x="4220817" y="2088"/>
                  </a:cubicBezTo>
                  <a:cubicBezTo>
                    <a:pt x="4343199" y="25179"/>
                    <a:pt x="4456344" y="256088"/>
                    <a:pt x="4608744" y="320743"/>
                  </a:cubicBezTo>
                  <a:cubicBezTo>
                    <a:pt x="4761144" y="385398"/>
                    <a:pt x="4955108" y="353070"/>
                    <a:pt x="5135217" y="390015"/>
                  </a:cubicBezTo>
                  <a:cubicBezTo>
                    <a:pt x="5315326" y="426960"/>
                    <a:pt x="5472345" y="519324"/>
                    <a:pt x="5689399" y="542415"/>
                  </a:cubicBezTo>
                  <a:cubicBezTo>
                    <a:pt x="5906453" y="565506"/>
                    <a:pt x="6243580" y="510088"/>
                    <a:pt x="6437544" y="528561"/>
                  </a:cubicBezTo>
                  <a:cubicBezTo>
                    <a:pt x="6631508" y="547034"/>
                    <a:pt x="6714636" y="646325"/>
                    <a:pt x="6853181" y="653252"/>
                  </a:cubicBezTo>
                  <a:cubicBezTo>
                    <a:pt x="6991727" y="660179"/>
                    <a:pt x="7118726" y="579360"/>
                    <a:pt x="7268817" y="570124"/>
                  </a:cubicBezTo>
                  <a:cubicBezTo>
                    <a:pt x="7418908" y="560888"/>
                    <a:pt x="7610562" y="577052"/>
                    <a:pt x="7753726" y="597834"/>
                  </a:cubicBezTo>
                  <a:cubicBezTo>
                    <a:pt x="7896890" y="618616"/>
                    <a:pt x="8003108" y="706360"/>
                    <a:pt x="8127799" y="694815"/>
                  </a:cubicBezTo>
                  <a:cubicBezTo>
                    <a:pt x="8252490" y="683270"/>
                    <a:pt x="8397963" y="588597"/>
                    <a:pt x="8501872" y="528561"/>
                  </a:cubicBezTo>
                  <a:cubicBezTo>
                    <a:pt x="8605781" y="468525"/>
                    <a:pt x="8645035" y="373851"/>
                    <a:pt x="8751253" y="334597"/>
                  </a:cubicBezTo>
                  <a:cubicBezTo>
                    <a:pt x="8857471" y="295343"/>
                    <a:pt x="9019108" y="265325"/>
                    <a:pt x="9139181" y="293034"/>
                  </a:cubicBezTo>
                  <a:cubicBezTo>
                    <a:pt x="9259254" y="320743"/>
                    <a:pt x="9321599" y="482379"/>
                    <a:pt x="9471690" y="500852"/>
                  </a:cubicBezTo>
                  <a:cubicBezTo>
                    <a:pt x="9621781" y="519325"/>
                    <a:pt x="9910417" y="413106"/>
                    <a:pt x="10039726" y="403870"/>
                  </a:cubicBezTo>
                  <a:cubicBezTo>
                    <a:pt x="10169035" y="394634"/>
                    <a:pt x="10187508" y="473143"/>
                    <a:pt x="10247544" y="445434"/>
                  </a:cubicBezTo>
                  <a:cubicBezTo>
                    <a:pt x="10307580" y="417725"/>
                    <a:pt x="10319126" y="232997"/>
                    <a:pt x="10399944" y="237615"/>
                  </a:cubicBezTo>
                  <a:cubicBezTo>
                    <a:pt x="10480762" y="242233"/>
                    <a:pt x="10600835" y="436198"/>
                    <a:pt x="10732453" y="473143"/>
                  </a:cubicBezTo>
                  <a:cubicBezTo>
                    <a:pt x="10765357" y="482380"/>
                    <a:pt x="10803169" y="482957"/>
                    <a:pt x="10843181" y="479421"/>
                  </a:cubicBezTo>
                  <a:lnTo>
                    <a:pt x="10873408" y="474933"/>
                  </a:lnTo>
                  <a:lnTo>
                    <a:pt x="10873408" y="1640354"/>
                  </a:lnTo>
                  <a:lnTo>
                    <a:pt x="10836592" y="1651387"/>
                  </a:lnTo>
                  <a:cubicBezTo>
                    <a:pt x="10709651" y="1680905"/>
                    <a:pt x="10491441" y="1683684"/>
                    <a:pt x="10372235" y="1720052"/>
                  </a:cubicBezTo>
                  <a:lnTo>
                    <a:pt x="10356460" y="1727548"/>
                  </a:lnTo>
                  <a:lnTo>
                    <a:pt x="10344526" y="1720052"/>
                  </a:lnTo>
                  <a:cubicBezTo>
                    <a:pt x="10208290" y="1634616"/>
                    <a:pt x="10180581" y="1602288"/>
                    <a:pt x="10108999" y="1539943"/>
                  </a:cubicBezTo>
                  <a:cubicBezTo>
                    <a:pt x="10037417" y="1477598"/>
                    <a:pt x="9998162" y="1378306"/>
                    <a:pt x="9915035" y="1345979"/>
                  </a:cubicBezTo>
                  <a:cubicBezTo>
                    <a:pt x="9831908" y="1313652"/>
                    <a:pt x="9734926" y="1322888"/>
                    <a:pt x="9610235" y="1345979"/>
                  </a:cubicBezTo>
                  <a:cubicBezTo>
                    <a:pt x="9485544" y="1369070"/>
                    <a:pt x="9298508" y="1459124"/>
                    <a:pt x="9166890" y="1484524"/>
                  </a:cubicBezTo>
                  <a:cubicBezTo>
                    <a:pt x="9035272" y="1509924"/>
                    <a:pt x="8956762" y="1447579"/>
                    <a:pt x="8820526" y="1498379"/>
                  </a:cubicBezTo>
                  <a:cubicBezTo>
                    <a:pt x="8786467" y="1511079"/>
                    <a:pt x="8750387" y="1531428"/>
                    <a:pt x="8712829" y="1555854"/>
                  </a:cubicBezTo>
                  <a:lnTo>
                    <a:pt x="8652925" y="1597959"/>
                  </a:lnTo>
                  <a:lnTo>
                    <a:pt x="8605781" y="1555529"/>
                  </a:lnTo>
                  <a:cubicBezTo>
                    <a:pt x="8561908" y="1512811"/>
                    <a:pt x="8518035" y="1471824"/>
                    <a:pt x="8446453" y="1456815"/>
                  </a:cubicBezTo>
                  <a:cubicBezTo>
                    <a:pt x="8303289" y="1426797"/>
                    <a:pt x="8010035" y="1509924"/>
                    <a:pt x="7906126" y="1484524"/>
                  </a:cubicBezTo>
                  <a:cubicBezTo>
                    <a:pt x="7802217" y="1459124"/>
                    <a:pt x="8019272" y="1357524"/>
                    <a:pt x="7822999" y="1304415"/>
                  </a:cubicBezTo>
                  <a:cubicBezTo>
                    <a:pt x="7626726" y="1251306"/>
                    <a:pt x="7067926" y="1218979"/>
                    <a:pt x="6728490" y="1165870"/>
                  </a:cubicBezTo>
                  <a:cubicBezTo>
                    <a:pt x="6389054" y="1112761"/>
                    <a:pt x="6033454" y="1029634"/>
                    <a:pt x="5786381" y="985761"/>
                  </a:cubicBezTo>
                  <a:cubicBezTo>
                    <a:pt x="5539308" y="941888"/>
                    <a:pt x="5403071" y="863380"/>
                    <a:pt x="5246053" y="902634"/>
                  </a:cubicBezTo>
                  <a:cubicBezTo>
                    <a:pt x="5206799" y="912448"/>
                    <a:pt x="5171441" y="931642"/>
                    <a:pt x="5138139" y="956320"/>
                  </a:cubicBezTo>
                  <a:lnTo>
                    <a:pt x="5122065" y="969752"/>
                  </a:lnTo>
                  <a:lnTo>
                    <a:pt x="4959438" y="921684"/>
                  </a:lnTo>
                  <a:cubicBezTo>
                    <a:pt x="4832726" y="888779"/>
                    <a:pt x="4709190" y="861070"/>
                    <a:pt x="4622599" y="819506"/>
                  </a:cubicBezTo>
                  <a:cubicBezTo>
                    <a:pt x="4449417" y="736379"/>
                    <a:pt x="4391689" y="556270"/>
                    <a:pt x="4276235" y="556270"/>
                  </a:cubicBezTo>
                  <a:cubicBezTo>
                    <a:pt x="4160781" y="556270"/>
                    <a:pt x="4056872" y="750233"/>
                    <a:pt x="3929872" y="819506"/>
                  </a:cubicBezTo>
                  <a:cubicBezTo>
                    <a:pt x="3802872" y="888779"/>
                    <a:pt x="3604290" y="967288"/>
                    <a:pt x="3514235" y="971906"/>
                  </a:cubicBezTo>
                  <a:cubicBezTo>
                    <a:pt x="3424180" y="976524"/>
                    <a:pt x="3571962" y="831051"/>
                    <a:pt x="3389544" y="847215"/>
                  </a:cubicBezTo>
                  <a:cubicBezTo>
                    <a:pt x="3207126" y="863379"/>
                    <a:pt x="2738380" y="1004233"/>
                    <a:pt x="2419726" y="1068888"/>
                  </a:cubicBezTo>
                  <a:cubicBezTo>
                    <a:pt x="2101072" y="1133543"/>
                    <a:pt x="1726999" y="1239761"/>
                    <a:pt x="1477617" y="1235143"/>
                  </a:cubicBezTo>
                  <a:cubicBezTo>
                    <a:pt x="1228235" y="1230525"/>
                    <a:pt x="1048126" y="1068888"/>
                    <a:pt x="923435" y="1041179"/>
                  </a:cubicBezTo>
                  <a:cubicBezTo>
                    <a:pt x="798744" y="1013470"/>
                    <a:pt x="805672" y="1117379"/>
                    <a:pt x="729472" y="1068888"/>
                  </a:cubicBezTo>
                  <a:cubicBezTo>
                    <a:pt x="653272" y="1020397"/>
                    <a:pt x="620944" y="810270"/>
                    <a:pt x="466235" y="750234"/>
                  </a:cubicBezTo>
                  <a:cubicBezTo>
                    <a:pt x="369542" y="712712"/>
                    <a:pt x="177238" y="680601"/>
                    <a:pt x="19548" y="677579"/>
                  </a:cubicBezTo>
                  <a:lnTo>
                    <a:pt x="0" y="677987"/>
                  </a:lnTo>
                  <a:lnTo>
                    <a:pt x="0" y="147146"/>
                  </a:lnTo>
                  <a:lnTo>
                    <a:pt x="57661" y="239983"/>
                  </a:lnTo>
                  <a:cubicBezTo>
                    <a:pt x="116733" y="333948"/>
                    <a:pt x="174424" y="420322"/>
                    <a:pt x="216853" y="459288"/>
                  </a:cubicBezTo>
                  <a:cubicBezTo>
                    <a:pt x="329998" y="563197"/>
                    <a:pt x="383108" y="473142"/>
                    <a:pt x="493944" y="514706"/>
                  </a:cubicBezTo>
                  <a:cubicBezTo>
                    <a:pt x="604780" y="556270"/>
                    <a:pt x="773345" y="660179"/>
                    <a:pt x="881872" y="708670"/>
                  </a:cubicBezTo>
                  <a:cubicBezTo>
                    <a:pt x="990399" y="757161"/>
                    <a:pt x="1078145" y="764088"/>
                    <a:pt x="1145108" y="805652"/>
                  </a:cubicBezTo>
                  <a:cubicBezTo>
                    <a:pt x="1212072" y="847216"/>
                    <a:pt x="1218999" y="934961"/>
                    <a:pt x="1283653" y="958052"/>
                  </a:cubicBezTo>
                  <a:cubicBezTo>
                    <a:pt x="1348307" y="981143"/>
                    <a:pt x="1468380" y="964979"/>
                    <a:pt x="1533035" y="944197"/>
                  </a:cubicBezTo>
                  <a:cubicBezTo>
                    <a:pt x="1597690" y="923415"/>
                    <a:pt x="1620781" y="877234"/>
                    <a:pt x="1671581" y="833361"/>
                  </a:cubicBezTo>
                  <a:cubicBezTo>
                    <a:pt x="1722381" y="789488"/>
                    <a:pt x="1787035" y="692507"/>
                    <a:pt x="1837835" y="680961"/>
                  </a:cubicBezTo>
                  <a:cubicBezTo>
                    <a:pt x="1888635" y="669415"/>
                    <a:pt x="1909417" y="768706"/>
                    <a:pt x="1976381" y="764088"/>
                  </a:cubicBezTo>
                  <a:cubicBezTo>
                    <a:pt x="2043345" y="759470"/>
                    <a:pt x="2168035" y="655561"/>
                    <a:pt x="2239617" y="653252"/>
                  </a:cubicBezTo>
                  <a:cubicBezTo>
                    <a:pt x="2311199" y="650943"/>
                    <a:pt x="2334290" y="771016"/>
                    <a:pt x="2405872" y="750234"/>
                  </a:cubicBezTo>
                  <a:cubicBezTo>
                    <a:pt x="2477454" y="729452"/>
                    <a:pt x="2588290" y="560888"/>
                    <a:pt x="2669108" y="528561"/>
                  </a:cubicBezTo>
                  <a:cubicBezTo>
                    <a:pt x="2749926" y="496234"/>
                    <a:pt x="2819199" y="567816"/>
                    <a:pt x="2890781" y="556270"/>
                  </a:cubicBezTo>
                  <a:cubicBezTo>
                    <a:pt x="2962363" y="544724"/>
                    <a:pt x="3045490" y="475452"/>
                    <a:pt x="3098599" y="459288"/>
                  </a:cubicBezTo>
                  <a:cubicBezTo>
                    <a:pt x="3151708" y="443124"/>
                    <a:pt x="3158635" y="482379"/>
                    <a:pt x="3209435" y="459288"/>
                  </a:cubicBezTo>
                  <a:cubicBezTo>
                    <a:pt x="3260235" y="436197"/>
                    <a:pt x="3354908" y="369234"/>
                    <a:pt x="3403399" y="320743"/>
                  </a:cubicBezTo>
                  <a:cubicBezTo>
                    <a:pt x="3451890" y="272252"/>
                    <a:pt x="3421872" y="191434"/>
                    <a:pt x="3500381" y="168343"/>
                  </a:cubicBezTo>
                  <a:cubicBezTo>
                    <a:pt x="3578890" y="145252"/>
                    <a:pt x="3754380" y="209906"/>
                    <a:pt x="3874453" y="182197"/>
                  </a:cubicBezTo>
                  <a:cubicBezTo>
                    <a:pt x="3979517" y="157952"/>
                    <a:pt x="4072205" y="20561"/>
                    <a:pt x="4175722" y="2061"/>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6" name="任意形状 9"/>
            <p:cNvSpPr/>
            <p:nvPr/>
          </p:nvSpPr>
          <p:spPr>
            <a:xfrm>
              <a:off x="0" y="5523656"/>
              <a:ext cx="12191999" cy="1334344"/>
            </a:xfrm>
            <a:custGeom>
              <a:avLst/>
              <a:gdLst>
                <a:gd name="connsiteX0" fmla="*/ 2847466 w 12191999"/>
                <a:gd name="connsiteY0" fmla="*/ 1046402 h 1334345"/>
                <a:gd name="connsiteX1" fmla="*/ 2891951 w 12191999"/>
                <a:gd name="connsiteY1" fmla="*/ 1059437 h 1334345"/>
                <a:gd name="connsiteX2" fmla="*/ 2931128 w 12191999"/>
                <a:gd name="connsiteY2" fmla="*/ 1072321 h 1334345"/>
                <a:gd name="connsiteX3" fmla="*/ 2891953 w 12191999"/>
                <a:gd name="connsiteY3" fmla="*/ 1059438 h 1334345"/>
                <a:gd name="connsiteX4" fmla="*/ 2673480 w 12191999"/>
                <a:gd name="connsiteY4" fmla="*/ 1012610 h 1334345"/>
                <a:gd name="connsiteX5" fmla="*/ 2481271 w 12191999"/>
                <a:gd name="connsiteY5" fmla="*/ 1061188 h 1334345"/>
                <a:gd name="connsiteX6" fmla="*/ 2438898 w 12191999"/>
                <a:gd name="connsiteY6" fmla="*/ 1067709 h 1334345"/>
                <a:gd name="connsiteX7" fmla="*/ 2419283 w 12191999"/>
                <a:gd name="connsiteY7" fmla="*/ 1063157 h 1334345"/>
                <a:gd name="connsiteX8" fmla="*/ 2438897 w 12191999"/>
                <a:gd name="connsiteY8" fmla="*/ 1067709 h 1334345"/>
                <a:gd name="connsiteX9" fmla="*/ 2438898 w 12191999"/>
                <a:gd name="connsiteY9" fmla="*/ 1067709 h 1334345"/>
                <a:gd name="connsiteX10" fmla="*/ 2438898 w 12191999"/>
                <a:gd name="connsiteY10" fmla="*/ 1067709 h 1334345"/>
                <a:gd name="connsiteX11" fmla="*/ 2590271 w 12191999"/>
                <a:gd name="connsiteY11" fmla="*/ 1020751 h 1334345"/>
                <a:gd name="connsiteX12" fmla="*/ 2673481 w 12191999"/>
                <a:gd name="connsiteY12" fmla="*/ 1012610 h 1334345"/>
                <a:gd name="connsiteX13" fmla="*/ 2692964 w 12191999"/>
                <a:gd name="connsiteY13" fmla="*/ 1014492 h 1334345"/>
                <a:gd name="connsiteX14" fmla="*/ 2734057 w 12191999"/>
                <a:gd name="connsiteY14" fmla="*/ 1018461 h 1334345"/>
                <a:gd name="connsiteX15" fmla="*/ 2734056 w 12191999"/>
                <a:gd name="connsiteY15" fmla="*/ 1018461 h 1334345"/>
                <a:gd name="connsiteX16" fmla="*/ 2692964 w 12191999"/>
                <a:gd name="connsiteY16" fmla="*/ 1014492 h 1334345"/>
                <a:gd name="connsiteX17" fmla="*/ 2673482 w 12191999"/>
                <a:gd name="connsiteY17" fmla="*/ 1012610 h 1334345"/>
                <a:gd name="connsiteX18" fmla="*/ 2673481 w 12191999"/>
                <a:gd name="connsiteY18" fmla="*/ 1012610 h 1334345"/>
                <a:gd name="connsiteX19" fmla="*/ 344633 w 12191999"/>
                <a:gd name="connsiteY19" fmla="*/ 863663 h 1334345"/>
                <a:gd name="connsiteX20" fmla="*/ 419394 w 12191999"/>
                <a:gd name="connsiteY20" fmla="*/ 878925 h 1334345"/>
                <a:gd name="connsiteX21" fmla="*/ 714553 w 12191999"/>
                <a:gd name="connsiteY21" fmla="*/ 895341 h 1334345"/>
                <a:gd name="connsiteX22" fmla="*/ 739734 w 12191999"/>
                <a:gd name="connsiteY22" fmla="*/ 900282 h 1334345"/>
                <a:gd name="connsiteX23" fmla="*/ 777297 w 12191999"/>
                <a:gd name="connsiteY23" fmla="*/ 907653 h 1334345"/>
                <a:gd name="connsiteX24" fmla="*/ 788191 w 12191999"/>
                <a:gd name="connsiteY24" fmla="*/ 910703 h 1334345"/>
                <a:gd name="connsiteX25" fmla="*/ 777298 w 12191999"/>
                <a:gd name="connsiteY25" fmla="*/ 907653 h 1334345"/>
                <a:gd name="connsiteX26" fmla="*/ 739734 w 12191999"/>
                <a:gd name="connsiteY26" fmla="*/ 900282 h 1334345"/>
                <a:gd name="connsiteX27" fmla="*/ 714551 w 12191999"/>
                <a:gd name="connsiteY27" fmla="*/ 895340 h 1334345"/>
                <a:gd name="connsiteX28" fmla="*/ 419392 w 12191999"/>
                <a:gd name="connsiteY28" fmla="*/ 878924 h 1334345"/>
                <a:gd name="connsiteX29" fmla="*/ 1631096 w 12191999"/>
                <a:gd name="connsiteY29" fmla="*/ 788636 h 1334345"/>
                <a:gd name="connsiteX30" fmla="*/ 1289333 w 12191999"/>
                <a:gd name="connsiteY30" fmla="*/ 870716 h 1334345"/>
                <a:gd name="connsiteX31" fmla="*/ 1025245 w 12191999"/>
                <a:gd name="connsiteY31" fmla="*/ 895340 h 1334345"/>
                <a:gd name="connsiteX32" fmla="*/ 932036 w 12191999"/>
                <a:gd name="connsiteY32" fmla="*/ 944588 h 1334345"/>
                <a:gd name="connsiteX33" fmla="*/ 888223 w 12191999"/>
                <a:gd name="connsiteY33" fmla="*/ 938432 h 1334345"/>
                <a:gd name="connsiteX34" fmla="*/ 885869 w 12191999"/>
                <a:gd name="connsiteY34" fmla="*/ 937786 h 1334345"/>
                <a:gd name="connsiteX35" fmla="*/ 888224 w 12191999"/>
                <a:gd name="connsiteY35" fmla="*/ 938433 h 1334345"/>
                <a:gd name="connsiteX36" fmla="*/ 932037 w 12191999"/>
                <a:gd name="connsiteY36" fmla="*/ 944589 h 1334345"/>
                <a:gd name="connsiteX37" fmla="*/ 1025246 w 12191999"/>
                <a:gd name="connsiteY37" fmla="*/ 895341 h 1334345"/>
                <a:gd name="connsiteX38" fmla="*/ 1289335 w 12191999"/>
                <a:gd name="connsiteY38" fmla="*/ 870716 h 1334345"/>
                <a:gd name="connsiteX39" fmla="*/ 1541652 w 12191999"/>
                <a:gd name="connsiteY39" fmla="*/ 798383 h 1334345"/>
                <a:gd name="connsiteX40" fmla="*/ 1631097 w 12191999"/>
                <a:gd name="connsiteY40" fmla="*/ 788636 h 1334345"/>
                <a:gd name="connsiteX41" fmla="*/ 1676425 w 12191999"/>
                <a:gd name="connsiteY41" fmla="*/ 791618 h 1334345"/>
                <a:gd name="connsiteX42" fmla="*/ 1676426 w 12191999"/>
                <a:gd name="connsiteY42" fmla="*/ 791618 h 1334345"/>
                <a:gd name="connsiteX43" fmla="*/ 1631097 w 12191999"/>
                <a:gd name="connsiteY43" fmla="*/ 788636 h 1334345"/>
                <a:gd name="connsiteX44" fmla="*/ 1631097 w 12191999"/>
                <a:gd name="connsiteY44" fmla="*/ 788636 h 1334345"/>
                <a:gd name="connsiteX45" fmla="*/ 5743206 w 12191999"/>
                <a:gd name="connsiteY45" fmla="*/ 0 h 1334345"/>
                <a:gd name="connsiteX46" fmla="*/ 5771910 w 12191999"/>
                <a:gd name="connsiteY46" fmla="*/ 4482 h 1334345"/>
                <a:gd name="connsiteX47" fmla="*/ 5959903 w 12191999"/>
                <a:gd name="connsiteY47" fmla="*/ 50525 h 1334345"/>
                <a:gd name="connsiteX48" fmla="*/ 6519150 w 12191999"/>
                <a:gd name="connsiteY48" fmla="*/ 354223 h 1334345"/>
                <a:gd name="connsiteX49" fmla="*/ 7466764 w 12191999"/>
                <a:gd name="connsiteY49" fmla="*/ 510176 h 1334345"/>
                <a:gd name="connsiteX50" fmla="*/ 8181358 w 12191999"/>
                <a:gd name="connsiteY50" fmla="*/ 666129 h 1334345"/>
                <a:gd name="connsiteX51" fmla="*/ 8771675 w 12191999"/>
                <a:gd name="connsiteY51" fmla="*/ 551216 h 1334345"/>
                <a:gd name="connsiteX52" fmla="*/ 9361992 w 12191999"/>
                <a:gd name="connsiteY52" fmla="*/ 485551 h 1334345"/>
                <a:gd name="connsiteX53" fmla="*/ 9638702 w 12191999"/>
                <a:gd name="connsiteY53" fmla="*/ 395776 h 1334345"/>
                <a:gd name="connsiteX54" fmla="*/ 9702244 w 12191999"/>
                <a:gd name="connsiteY54" fmla="*/ 372178 h 1334345"/>
                <a:gd name="connsiteX55" fmla="*/ 9727055 w 12191999"/>
                <a:gd name="connsiteY55" fmla="*/ 383977 h 1334345"/>
                <a:gd name="connsiteX56" fmla="*/ 9828031 w 12191999"/>
                <a:gd name="connsiteY56" fmla="*/ 411680 h 1334345"/>
                <a:gd name="connsiteX57" fmla="*/ 10433882 w 12191999"/>
                <a:gd name="connsiteY57" fmla="*/ 444512 h 1334345"/>
                <a:gd name="connsiteX58" fmla="*/ 10589229 w 12191999"/>
                <a:gd name="connsiteY58" fmla="*/ 510176 h 1334345"/>
                <a:gd name="connsiteX59" fmla="*/ 10884387 w 12191999"/>
                <a:gd name="connsiteY59" fmla="*/ 469135 h 1334345"/>
                <a:gd name="connsiteX60" fmla="*/ 11288288 w 12191999"/>
                <a:gd name="connsiteY60" fmla="*/ 543008 h 1334345"/>
                <a:gd name="connsiteX61" fmla="*/ 11529682 w 12191999"/>
                <a:gd name="connsiteY61" fmla="*/ 469713 h 1334345"/>
                <a:gd name="connsiteX62" fmla="*/ 11612362 w 12191999"/>
                <a:gd name="connsiteY62" fmla="*/ 448952 h 1334345"/>
                <a:gd name="connsiteX63" fmla="*/ 11661848 w 12191999"/>
                <a:gd name="connsiteY63" fmla="*/ 465376 h 1334345"/>
                <a:gd name="connsiteX64" fmla="*/ 12078128 w 12191999"/>
                <a:gd name="connsiteY64" fmla="*/ 595911 h 1334345"/>
                <a:gd name="connsiteX65" fmla="*/ 12191999 w 12191999"/>
                <a:gd name="connsiteY65" fmla="*/ 625868 h 1334345"/>
                <a:gd name="connsiteX66" fmla="*/ 12191999 w 12191999"/>
                <a:gd name="connsiteY66" fmla="*/ 1072321 h 1334345"/>
                <a:gd name="connsiteX67" fmla="*/ 12191999 w 12191999"/>
                <a:gd name="connsiteY67" fmla="*/ 1334345 h 1334345"/>
                <a:gd name="connsiteX68" fmla="*/ 0 w 12191999"/>
                <a:gd name="connsiteY68" fmla="*/ 1334345 h 1334345"/>
                <a:gd name="connsiteX69" fmla="*/ 0 w 12191999"/>
                <a:gd name="connsiteY69" fmla="*/ 1072321 h 1334345"/>
                <a:gd name="connsiteX70" fmla="*/ 1 w 12191999"/>
                <a:gd name="connsiteY70" fmla="*/ 1072321 h 1334345"/>
                <a:gd name="connsiteX71" fmla="*/ 1 w 12191999"/>
                <a:gd name="connsiteY71" fmla="*/ 813658 h 1334345"/>
                <a:gd name="connsiteX72" fmla="*/ 20711 w 12191999"/>
                <a:gd name="connsiteY72" fmla="*/ 812426 h 1334345"/>
                <a:gd name="connsiteX73" fmla="*/ 22430 w 12191999"/>
                <a:gd name="connsiteY73" fmla="*/ 812443 h 1334345"/>
                <a:gd name="connsiteX74" fmla="*/ 108700 w 12191999"/>
                <a:gd name="connsiteY74" fmla="*/ 813260 h 1334345"/>
                <a:gd name="connsiteX75" fmla="*/ 170240 w 12191999"/>
                <a:gd name="connsiteY75" fmla="*/ 821105 h 1334345"/>
                <a:gd name="connsiteX76" fmla="*/ 192198 w 12191999"/>
                <a:gd name="connsiteY76" fmla="*/ 823904 h 1334345"/>
                <a:gd name="connsiteX77" fmla="*/ 192199 w 12191999"/>
                <a:gd name="connsiteY77" fmla="*/ 823904 h 1334345"/>
                <a:gd name="connsiteX78" fmla="*/ 170240 w 12191999"/>
                <a:gd name="connsiteY78" fmla="*/ 821105 h 1334345"/>
                <a:gd name="connsiteX79" fmla="*/ 108699 w 12191999"/>
                <a:gd name="connsiteY79" fmla="*/ 813259 h 1334345"/>
                <a:gd name="connsiteX80" fmla="*/ 22430 w 12191999"/>
                <a:gd name="connsiteY80" fmla="*/ 812443 h 1334345"/>
                <a:gd name="connsiteX81" fmla="*/ 20711 w 12191999"/>
                <a:gd name="connsiteY81" fmla="*/ 812426 h 1334345"/>
                <a:gd name="connsiteX82" fmla="*/ 20711 w 12191999"/>
                <a:gd name="connsiteY82" fmla="*/ 812426 h 1334345"/>
                <a:gd name="connsiteX83" fmla="*/ 20710 w 12191999"/>
                <a:gd name="connsiteY83" fmla="*/ 812426 h 1334345"/>
                <a:gd name="connsiteX84" fmla="*/ 0 w 12191999"/>
                <a:gd name="connsiteY84" fmla="*/ 813658 h 1334345"/>
                <a:gd name="connsiteX85" fmla="*/ 0 w 12191999"/>
                <a:gd name="connsiteY85" fmla="*/ 489071 h 1334345"/>
                <a:gd name="connsiteX86" fmla="*/ 43142 w 12191999"/>
                <a:gd name="connsiteY86" fmla="*/ 505751 h 1334345"/>
                <a:gd name="connsiteX87" fmla="*/ 212081 w 12191999"/>
                <a:gd name="connsiteY87" fmla="*/ 543008 h 1334345"/>
                <a:gd name="connsiteX88" fmla="*/ 600448 w 12191999"/>
                <a:gd name="connsiteY88" fmla="*/ 460927 h 1334345"/>
                <a:gd name="connsiteX89" fmla="*/ 1004349 w 12191999"/>
                <a:gd name="connsiteY89" fmla="*/ 411680 h 1334345"/>
                <a:gd name="connsiteX90" fmla="*/ 1268437 w 12191999"/>
                <a:gd name="connsiteY90" fmla="*/ 329598 h 1334345"/>
                <a:gd name="connsiteX91" fmla="*/ 1936428 w 12191999"/>
                <a:gd name="connsiteY91" fmla="*/ 304974 h 1334345"/>
                <a:gd name="connsiteX92" fmla="*/ 2262655 w 12191999"/>
                <a:gd name="connsiteY92" fmla="*/ 370639 h 1334345"/>
                <a:gd name="connsiteX93" fmla="*/ 2402467 w 12191999"/>
                <a:gd name="connsiteY93" fmla="*/ 346015 h 1334345"/>
                <a:gd name="connsiteX94" fmla="*/ 2837437 w 12191999"/>
                <a:gd name="connsiteY94" fmla="*/ 436303 h 1334345"/>
                <a:gd name="connsiteX95" fmla="*/ 3614171 w 12191999"/>
                <a:gd name="connsiteY95" fmla="*/ 411680 h 1334345"/>
                <a:gd name="connsiteX96" fmla="*/ 3909329 w 12191999"/>
                <a:gd name="connsiteY96" fmla="*/ 411680 h 1334345"/>
                <a:gd name="connsiteX97" fmla="*/ 4453042 w 12191999"/>
                <a:gd name="connsiteY97" fmla="*/ 395263 h 1334345"/>
                <a:gd name="connsiteX98" fmla="*/ 4654993 w 12191999"/>
                <a:gd name="connsiteY98" fmla="*/ 395263 h 1334345"/>
                <a:gd name="connsiteX99" fmla="*/ 4872478 w 12191999"/>
                <a:gd name="connsiteY99" fmla="*/ 280350 h 1334345"/>
                <a:gd name="connsiteX100" fmla="*/ 5431725 w 12191999"/>
                <a:gd name="connsiteY100" fmla="*/ 149021 h 1334345"/>
                <a:gd name="connsiteX101" fmla="*/ 5706691 w 12191999"/>
                <a:gd name="connsiteY101" fmla="*/ 16122 h 133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191999" h="1334345">
                  <a:moveTo>
                    <a:pt x="2847466" y="1046402"/>
                  </a:moveTo>
                  <a:lnTo>
                    <a:pt x="2891951" y="1059437"/>
                  </a:lnTo>
                  <a:lnTo>
                    <a:pt x="2931128" y="1072321"/>
                  </a:lnTo>
                  <a:lnTo>
                    <a:pt x="2891953" y="1059438"/>
                  </a:lnTo>
                  <a:close/>
                  <a:moveTo>
                    <a:pt x="2673480" y="1012610"/>
                  </a:moveTo>
                  <a:cubicBezTo>
                    <a:pt x="2576552" y="1010281"/>
                    <a:pt x="2524921" y="1045805"/>
                    <a:pt x="2481271" y="1061188"/>
                  </a:cubicBezTo>
                  <a:lnTo>
                    <a:pt x="2438898" y="1067709"/>
                  </a:lnTo>
                  <a:lnTo>
                    <a:pt x="2419283" y="1063157"/>
                  </a:lnTo>
                  <a:lnTo>
                    <a:pt x="2438897" y="1067709"/>
                  </a:lnTo>
                  <a:lnTo>
                    <a:pt x="2438898" y="1067709"/>
                  </a:lnTo>
                  <a:lnTo>
                    <a:pt x="2438898" y="1067709"/>
                  </a:lnTo>
                  <a:cubicBezTo>
                    <a:pt x="2481376" y="1072198"/>
                    <a:pt x="2519394" y="1037214"/>
                    <a:pt x="2590271" y="1020751"/>
                  </a:cubicBezTo>
                  <a:lnTo>
                    <a:pt x="2673481" y="1012610"/>
                  </a:lnTo>
                  <a:lnTo>
                    <a:pt x="2692964" y="1014492"/>
                  </a:lnTo>
                  <a:lnTo>
                    <a:pt x="2734057" y="1018461"/>
                  </a:lnTo>
                  <a:lnTo>
                    <a:pt x="2734056" y="1018461"/>
                  </a:lnTo>
                  <a:lnTo>
                    <a:pt x="2692964" y="1014492"/>
                  </a:lnTo>
                  <a:lnTo>
                    <a:pt x="2673482" y="1012610"/>
                  </a:lnTo>
                  <a:lnTo>
                    <a:pt x="2673481" y="1012610"/>
                  </a:lnTo>
                  <a:close/>
                  <a:moveTo>
                    <a:pt x="344633" y="863663"/>
                  </a:moveTo>
                  <a:cubicBezTo>
                    <a:pt x="369391" y="870033"/>
                    <a:pt x="394150" y="875504"/>
                    <a:pt x="419394" y="878925"/>
                  </a:cubicBezTo>
                  <a:cubicBezTo>
                    <a:pt x="520369" y="892605"/>
                    <a:pt x="629112" y="884396"/>
                    <a:pt x="714553" y="895341"/>
                  </a:cubicBezTo>
                  <a:lnTo>
                    <a:pt x="739734" y="900282"/>
                  </a:lnTo>
                  <a:lnTo>
                    <a:pt x="777297" y="907653"/>
                  </a:lnTo>
                  <a:lnTo>
                    <a:pt x="788191" y="910703"/>
                  </a:lnTo>
                  <a:lnTo>
                    <a:pt x="777298" y="907653"/>
                  </a:lnTo>
                  <a:lnTo>
                    <a:pt x="739734" y="900282"/>
                  </a:lnTo>
                  <a:lnTo>
                    <a:pt x="714551" y="895340"/>
                  </a:lnTo>
                  <a:cubicBezTo>
                    <a:pt x="629111" y="884396"/>
                    <a:pt x="520368" y="892604"/>
                    <a:pt x="419392" y="878924"/>
                  </a:cubicBezTo>
                  <a:close/>
                  <a:moveTo>
                    <a:pt x="1631096" y="788636"/>
                  </a:moveTo>
                  <a:cubicBezTo>
                    <a:pt x="1511997" y="787268"/>
                    <a:pt x="1390309" y="852932"/>
                    <a:pt x="1289333" y="870716"/>
                  </a:cubicBezTo>
                  <a:cubicBezTo>
                    <a:pt x="1188359" y="888500"/>
                    <a:pt x="1084794" y="883028"/>
                    <a:pt x="1025245" y="895340"/>
                  </a:cubicBezTo>
                  <a:cubicBezTo>
                    <a:pt x="965695" y="907653"/>
                    <a:pt x="983818" y="944588"/>
                    <a:pt x="932036" y="944588"/>
                  </a:cubicBezTo>
                  <a:cubicBezTo>
                    <a:pt x="919090" y="944588"/>
                    <a:pt x="904365" y="942194"/>
                    <a:pt x="888223" y="938432"/>
                  </a:cubicBezTo>
                  <a:lnTo>
                    <a:pt x="885869" y="937786"/>
                  </a:lnTo>
                  <a:lnTo>
                    <a:pt x="888224" y="938433"/>
                  </a:lnTo>
                  <a:cubicBezTo>
                    <a:pt x="904366" y="942195"/>
                    <a:pt x="919091" y="944589"/>
                    <a:pt x="932037" y="944589"/>
                  </a:cubicBezTo>
                  <a:cubicBezTo>
                    <a:pt x="983819" y="944589"/>
                    <a:pt x="965696" y="907653"/>
                    <a:pt x="1025246" y="895341"/>
                  </a:cubicBezTo>
                  <a:cubicBezTo>
                    <a:pt x="1084795" y="883028"/>
                    <a:pt x="1188360" y="888500"/>
                    <a:pt x="1289335" y="870716"/>
                  </a:cubicBezTo>
                  <a:cubicBezTo>
                    <a:pt x="1365066" y="857378"/>
                    <a:pt x="1452449" y="817107"/>
                    <a:pt x="1541652" y="798383"/>
                  </a:cubicBezTo>
                  <a:lnTo>
                    <a:pt x="1631097" y="788636"/>
                  </a:lnTo>
                  <a:lnTo>
                    <a:pt x="1676425" y="791618"/>
                  </a:lnTo>
                  <a:lnTo>
                    <a:pt x="1676426" y="791618"/>
                  </a:lnTo>
                  <a:lnTo>
                    <a:pt x="1631097" y="788636"/>
                  </a:lnTo>
                  <a:lnTo>
                    <a:pt x="1631097" y="788636"/>
                  </a:lnTo>
                  <a:close/>
                  <a:moveTo>
                    <a:pt x="5743206" y="0"/>
                  </a:moveTo>
                  <a:lnTo>
                    <a:pt x="5771910" y="4482"/>
                  </a:lnTo>
                  <a:cubicBezTo>
                    <a:pt x="5839996" y="17180"/>
                    <a:pt x="5904237" y="32057"/>
                    <a:pt x="5959903" y="50525"/>
                  </a:cubicBezTo>
                  <a:cubicBezTo>
                    <a:pt x="6182566" y="124398"/>
                    <a:pt x="6268008" y="277615"/>
                    <a:pt x="6519150" y="354223"/>
                  </a:cubicBezTo>
                  <a:cubicBezTo>
                    <a:pt x="6770294" y="430831"/>
                    <a:pt x="7189729" y="458192"/>
                    <a:pt x="7466764" y="510176"/>
                  </a:cubicBezTo>
                  <a:cubicBezTo>
                    <a:pt x="7743799" y="562160"/>
                    <a:pt x="7963872" y="659289"/>
                    <a:pt x="8181358" y="666129"/>
                  </a:cubicBezTo>
                  <a:cubicBezTo>
                    <a:pt x="8398843" y="672968"/>
                    <a:pt x="8574902" y="581312"/>
                    <a:pt x="8771675" y="551216"/>
                  </a:cubicBezTo>
                  <a:cubicBezTo>
                    <a:pt x="8968447" y="521120"/>
                    <a:pt x="9175576" y="525224"/>
                    <a:pt x="9361992" y="485551"/>
                  </a:cubicBezTo>
                  <a:cubicBezTo>
                    <a:pt x="9455199" y="465715"/>
                    <a:pt x="9549054" y="430147"/>
                    <a:pt x="9638702" y="395776"/>
                  </a:cubicBezTo>
                  <a:lnTo>
                    <a:pt x="9702244" y="372178"/>
                  </a:lnTo>
                  <a:lnTo>
                    <a:pt x="9727055" y="383977"/>
                  </a:lnTo>
                  <a:cubicBezTo>
                    <a:pt x="9755535" y="395349"/>
                    <a:pt x="9787899" y="405181"/>
                    <a:pt x="9828031" y="411680"/>
                  </a:cubicBezTo>
                  <a:cubicBezTo>
                    <a:pt x="9988556" y="437672"/>
                    <a:pt x="10307015" y="428096"/>
                    <a:pt x="10433882" y="444512"/>
                  </a:cubicBezTo>
                  <a:cubicBezTo>
                    <a:pt x="10560749" y="460927"/>
                    <a:pt x="10514144" y="506072"/>
                    <a:pt x="10589229" y="510176"/>
                  </a:cubicBezTo>
                  <a:cubicBezTo>
                    <a:pt x="10664314" y="514280"/>
                    <a:pt x="10767877" y="463663"/>
                    <a:pt x="10884387" y="469135"/>
                  </a:cubicBezTo>
                  <a:cubicBezTo>
                    <a:pt x="11000897" y="474607"/>
                    <a:pt x="11164011" y="547112"/>
                    <a:pt x="11288288" y="543008"/>
                  </a:cubicBezTo>
                  <a:cubicBezTo>
                    <a:pt x="11381495" y="539930"/>
                    <a:pt x="11441207" y="499916"/>
                    <a:pt x="11529682" y="469713"/>
                  </a:cubicBezTo>
                  <a:lnTo>
                    <a:pt x="11612362" y="448952"/>
                  </a:lnTo>
                  <a:lnTo>
                    <a:pt x="11661848" y="465376"/>
                  </a:lnTo>
                  <a:cubicBezTo>
                    <a:pt x="11775323" y="503010"/>
                    <a:pt x="11929254" y="553535"/>
                    <a:pt x="12078128" y="595911"/>
                  </a:cubicBezTo>
                  <a:lnTo>
                    <a:pt x="12191999" y="625868"/>
                  </a:lnTo>
                  <a:lnTo>
                    <a:pt x="12191999" y="1072321"/>
                  </a:lnTo>
                  <a:lnTo>
                    <a:pt x="12191999" y="1334345"/>
                  </a:lnTo>
                  <a:lnTo>
                    <a:pt x="0" y="1334345"/>
                  </a:lnTo>
                  <a:lnTo>
                    <a:pt x="0" y="1072321"/>
                  </a:lnTo>
                  <a:lnTo>
                    <a:pt x="1" y="1072321"/>
                  </a:lnTo>
                  <a:lnTo>
                    <a:pt x="1" y="813658"/>
                  </a:lnTo>
                  <a:lnTo>
                    <a:pt x="20711" y="812426"/>
                  </a:lnTo>
                  <a:lnTo>
                    <a:pt x="22430" y="812443"/>
                  </a:lnTo>
                  <a:lnTo>
                    <a:pt x="108700" y="813260"/>
                  </a:lnTo>
                  <a:lnTo>
                    <a:pt x="170240" y="821105"/>
                  </a:lnTo>
                  <a:lnTo>
                    <a:pt x="192198" y="823904"/>
                  </a:lnTo>
                  <a:lnTo>
                    <a:pt x="192199" y="823904"/>
                  </a:lnTo>
                  <a:lnTo>
                    <a:pt x="170240" y="821105"/>
                  </a:lnTo>
                  <a:lnTo>
                    <a:pt x="108699" y="813259"/>
                  </a:lnTo>
                  <a:lnTo>
                    <a:pt x="22430" y="812443"/>
                  </a:lnTo>
                  <a:lnTo>
                    <a:pt x="20711" y="812426"/>
                  </a:lnTo>
                  <a:lnTo>
                    <a:pt x="20711" y="812426"/>
                  </a:lnTo>
                  <a:lnTo>
                    <a:pt x="20710" y="812426"/>
                  </a:lnTo>
                  <a:lnTo>
                    <a:pt x="0" y="813658"/>
                  </a:lnTo>
                  <a:lnTo>
                    <a:pt x="0" y="489071"/>
                  </a:lnTo>
                  <a:lnTo>
                    <a:pt x="43142" y="505751"/>
                  </a:lnTo>
                  <a:cubicBezTo>
                    <a:pt x="107870" y="530012"/>
                    <a:pt x="166772" y="548138"/>
                    <a:pt x="212081" y="543008"/>
                  </a:cubicBezTo>
                  <a:cubicBezTo>
                    <a:pt x="393318" y="522488"/>
                    <a:pt x="468403" y="482815"/>
                    <a:pt x="600448" y="460927"/>
                  </a:cubicBezTo>
                  <a:cubicBezTo>
                    <a:pt x="732493" y="439040"/>
                    <a:pt x="893017" y="433567"/>
                    <a:pt x="1004349" y="411680"/>
                  </a:cubicBezTo>
                  <a:cubicBezTo>
                    <a:pt x="1115680" y="389791"/>
                    <a:pt x="1113092" y="347383"/>
                    <a:pt x="1268437" y="329598"/>
                  </a:cubicBezTo>
                  <a:cubicBezTo>
                    <a:pt x="1423783" y="311814"/>
                    <a:pt x="1770725" y="298134"/>
                    <a:pt x="1936428" y="304974"/>
                  </a:cubicBezTo>
                  <a:cubicBezTo>
                    <a:pt x="2102131" y="311814"/>
                    <a:pt x="2184982" y="363799"/>
                    <a:pt x="2262655" y="370639"/>
                  </a:cubicBezTo>
                  <a:cubicBezTo>
                    <a:pt x="2340329" y="377479"/>
                    <a:pt x="2306671" y="335070"/>
                    <a:pt x="2402467" y="346015"/>
                  </a:cubicBezTo>
                  <a:cubicBezTo>
                    <a:pt x="2498264" y="356959"/>
                    <a:pt x="2635487" y="425359"/>
                    <a:pt x="2837437" y="436303"/>
                  </a:cubicBezTo>
                  <a:cubicBezTo>
                    <a:pt x="3039388" y="447247"/>
                    <a:pt x="3435523" y="415783"/>
                    <a:pt x="3614171" y="411680"/>
                  </a:cubicBezTo>
                  <a:cubicBezTo>
                    <a:pt x="3792819" y="407575"/>
                    <a:pt x="3769517" y="414416"/>
                    <a:pt x="3909329" y="411680"/>
                  </a:cubicBezTo>
                  <a:cubicBezTo>
                    <a:pt x="4049141" y="408943"/>
                    <a:pt x="4328764" y="397999"/>
                    <a:pt x="4453042" y="395263"/>
                  </a:cubicBezTo>
                  <a:cubicBezTo>
                    <a:pt x="4577318" y="392527"/>
                    <a:pt x="4585086" y="414414"/>
                    <a:pt x="4654993" y="395263"/>
                  </a:cubicBezTo>
                  <a:cubicBezTo>
                    <a:pt x="4724898" y="376111"/>
                    <a:pt x="4743022" y="321391"/>
                    <a:pt x="4872478" y="280350"/>
                  </a:cubicBezTo>
                  <a:cubicBezTo>
                    <a:pt x="5001933" y="239310"/>
                    <a:pt x="5263433" y="202374"/>
                    <a:pt x="5431725" y="149021"/>
                  </a:cubicBezTo>
                  <a:cubicBezTo>
                    <a:pt x="5536908" y="115676"/>
                    <a:pt x="5617817" y="59353"/>
                    <a:pt x="5706691" y="16122"/>
                  </a:cubicBez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dirty="0"/>
            </a:p>
          </p:txBody>
        </p:sp>
      </p:grpSp>
      <p:sp>
        <p:nvSpPr>
          <p:cNvPr id="17" name="标题 1"/>
          <p:cNvSpPr>
            <a:spLocks noGrp="1"/>
          </p:cNvSpPr>
          <p:nvPr>
            <p:ph type="title"/>
          </p:nvPr>
        </p:nvSpPr>
        <p:spPr>
          <a:xfrm>
            <a:off x="838200" y="1232784"/>
            <a:ext cx="10515600" cy="2852737"/>
          </a:xfrm>
        </p:spPr>
        <p:txBody>
          <a:bodyPr anchor="b"/>
          <a:lstStyle>
            <a:lvl1pPr>
              <a:defRPr sz="6000" b="0" cap="none" spc="0">
                <a:ln w="0"/>
                <a:solidFill>
                  <a:schemeClr val="tx1"/>
                </a:solidFill>
                <a:effectLst>
                  <a:outerShdw blurRad="38100" dist="19050" dir="2700000" algn="tl" rotWithShape="0">
                    <a:schemeClr val="dk1">
                      <a:alpha val="40000"/>
                    </a:schemeClr>
                  </a:outerShdw>
                </a:effectLst>
              </a:defRPr>
            </a:lvl1pPr>
          </a:lstStyle>
          <a:p>
            <a:r>
              <a:rPr lang="zh-CN" altLang="en-US" dirty="0"/>
              <a:t>单击此处编辑母版标题样式</a:t>
            </a:r>
            <a:endParaRPr lang="en-US" dirty="0"/>
          </a:p>
        </p:txBody>
      </p:sp>
      <p:sp>
        <p:nvSpPr>
          <p:cNvPr id="18" name="文本占位符 2"/>
          <p:cNvSpPr>
            <a:spLocks noGrp="1"/>
          </p:cNvSpPr>
          <p:nvPr>
            <p:ph type="body" idx="1"/>
          </p:nvPr>
        </p:nvSpPr>
        <p:spPr>
          <a:xfrm>
            <a:off x="838200" y="4110834"/>
            <a:ext cx="10515600" cy="746611"/>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dirty="0"/>
              <a:t>编辑母版文本样式</a:t>
            </a:r>
          </a:p>
          <a:p>
            <a:pPr lvl="0"/>
            <a:endParaRPr lang="zh-CN" altLang="en-US" dirty="0"/>
          </a:p>
        </p:txBody>
      </p:sp>
      <p:grpSp>
        <p:nvGrpSpPr>
          <p:cNvPr id="2" name="组合 1"/>
          <p:cNvGrpSpPr/>
          <p:nvPr userDrawn="1"/>
        </p:nvGrpSpPr>
        <p:grpSpPr>
          <a:xfrm>
            <a:off x="4871870" y="0"/>
            <a:ext cx="7320130" cy="1256489"/>
            <a:chOff x="981773" y="140206"/>
            <a:chExt cx="7320130" cy="1256489"/>
          </a:xfrm>
        </p:grpSpPr>
        <p:pic>
          <p:nvPicPr>
            <p:cNvPr id="20" name="Picture 2"/>
            <p:cNvPicPr>
              <a:picLocks noChangeAspect="1" noChangeArrowheads="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981773" y="328949"/>
              <a:ext cx="2743200" cy="704037"/>
            </a:xfrm>
            <a:prstGeom prst="rect">
              <a:avLst/>
            </a:prstGeom>
            <a:noFill/>
            <a:ln>
              <a:noFill/>
            </a:ln>
            <a:effectLst/>
            <a:extLst/>
          </p:spPr>
        </p:pic>
        <p:sp>
          <p:nvSpPr>
            <p:cNvPr id="21" name="文本框 20"/>
            <p:cNvSpPr txBox="1"/>
            <p:nvPr userDrawn="1"/>
          </p:nvSpPr>
          <p:spPr>
            <a:xfrm>
              <a:off x="5523035" y="352118"/>
              <a:ext cx="2778868" cy="677108"/>
            </a:xfrm>
            <a:prstGeom prst="rect">
              <a:avLst/>
            </a:prstGeom>
            <a:noFill/>
          </p:spPr>
          <p:txBody>
            <a:bodyPr wrap="square" rtlCol="0">
              <a:spAutoFit/>
            </a:bodyPr>
            <a:lstStyle/>
            <a:p>
              <a:r>
                <a:rPr lang="zh-CN" altLang="en-US" sz="2000" b="0" dirty="0">
                  <a:solidFill>
                    <a:schemeClr val="accent1">
                      <a:lumMod val="75000"/>
                    </a:schemeClr>
                  </a:solidFill>
                  <a:effectLst/>
                  <a:latin typeface="方正姚体" panose="02010601030101010101" pitchFamily="2" charset="-122"/>
                  <a:ea typeface="方正姚体" panose="02010601030101010101" pitchFamily="2" charset="-122"/>
                </a:rPr>
                <a:t>机械与能源工程学院</a:t>
              </a:r>
              <a:endParaRPr lang="en-US" sz="2000" b="0" dirty="0">
                <a:solidFill>
                  <a:schemeClr val="accent1">
                    <a:lumMod val="75000"/>
                  </a:schemeClr>
                </a:solidFill>
                <a:effectLst/>
              </a:endParaRPr>
            </a:p>
            <a:p>
              <a:r>
                <a:rPr lang="en-US" altLang="zh-CN" sz="1800" b="0" dirty="0">
                  <a:solidFill>
                    <a:schemeClr val="accent1">
                      <a:lumMod val="75000"/>
                    </a:schemeClr>
                  </a:solidFill>
                  <a:effectLst/>
                  <a:latin typeface="Agency FB" panose="020B0503020202020204" pitchFamily="34" charset="0"/>
                  <a:ea typeface="Verdana" panose="020B0604030504040204" pitchFamily="34" charset="0"/>
                  <a:cs typeface="Verdana" panose="020B0604030504040204" pitchFamily="34" charset="0"/>
                </a:rPr>
                <a:t>School of Mechanical Engineering</a:t>
              </a:r>
              <a:endParaRPr lang="en-US" sz="1800" b="0" dirty="0">
                <a:solidFill>
                  <a:schemeClr val="accent1">
                    <a:lumMod val="75000"/>
                  </a:schemeClr>
                </a:solidFill>
                <a:effectLst/>
                <a:latin typeface="Agency FB" panose="020B0503020202020204" pitchFamily="34" charset="0"/>
                <a:ea typeface="Verdana" panose="020B0604030504040204" pitchFamily="34" charset="0"/>
                <a:cs typeface="Verdana" panose="020B0604030504040204" pitchFamily="34" charset="0"/>
              </a:endParaRPr>
            </a:p>
          </p:txBody>
        </p:sp>
        <p:pic>
          <p:nvPicPr>
            <p:cNvPr id="28" name="图片 2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836469" y="140206"/>
              <a:ext cx="2262947" cy="1256489"/>
            </a:xfrm>
            <a:prstGeom prst="rect">
              <a:avLst/>
            </a:prstGeom>
            <a:noFill/>
          </p:spPr>
        </p:pic>
      </p:grpSp>
    </p:spTree>
    <p:extLst>
      <p:ext uri="{BB962C8B-B14F-4D97-AF65-F5344CB8AC3E}">
        <p14:creationId xmlns:p14="http://schemas.microsoft.com/office/powerpoint/2010/main" val="568571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标题5">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lvl1pPr>
              <a:defRPr>
                <a:solidFill>
                  <a:schemeClr val="tx1"/>
                </a:solidFill>
              </a:defRPr>
            </a:lvl1pPr>
          </a:lstStyle>
          <a:p>
            <a:fld id="{86E28055-1829-4E3B-9ED3-C44A6BC9393D}" type="datetime1">
              <a:rPr lang="en-US" smtClean="0"/>
              <a:t>11/23/2017</a:t>
            </a:fld>
            <a:endParaRPr lang="en-US"/>
          </a:p>
        </p:txBody>
      </p:sp>
      <p:sp>
        <p:nvSpPr>
          <p:cNvPr id="5" name="页脚占位符 4"/>
          <p:cNvSpPr>
            <a:spLocks noGrp="1"/>
          </p:cNvSpPr>
          <p:nvPr>
            <p:ph type="ftr" sz="quarter" idx="11"/>
          </p:nvPr>
        </p:nvSpPr>
        <p:spPr/>
        <p:txBody>
          <a:bodyPr/>
          <a:lstStyle>
            <a:lvl1pPr>
              <a:defRPr>
                <a:solidFill>
                  <a:schemeClr val="tx1"/>
                </a:solidFill>
              </a:defRPr>
            </a:lvl1pPr>
          </a:lstStyle>
          <a:p>
            <a:endParaRPr lang="en-US"/>
          </a:p>
        </p:txBody>
      </p:sp>
      <p:sp>
        <p:nvSpPr>
          <p:cNvPr id="6" name="灯片编号占位符 5"/>
          <p:cNvSpPr>
            <a:spLocks noGrp="1"/>
          </p:cNvSpPr>
          <p:nvPr>
            <p:ph type="sldNum" sz="quarter" idx="12"/>
          </p:nvPr>
        </p:nvSpPr>
        <p:spPr/>
        <p:txBody>
          <a:bodyPr/>
          <a:lstStyle>
            <a:lvl1pPr>
              <a:defRPr>
                <a:solidFill>
                  <a:schemeClr val="tx1"/>
                </a:solidFill>
              </a:defRPr>
            </a:lvl1pPr>
          </a:lstStyle>
          <a:p>
            <a:fld id="{833FA12E-B5B5-4348-B34B-2EB182552C31}" type="slidenum">
              <a:rPr lang="en-US" smtClean="0"/>
              <a:pPr/>
              <a:t>‹#›</a:t>
            </a:fld>
            <a:endParaRPr lang="en-US"/>
          </a:p>
        </p:txBody>
      </p:sp>
      <p:grpSp>
        <p:nvGrpSpPr>
          <p:cNvPr id="9" name="组 10"/>
          <p:cNvGrpSpPr/>
          <p:nvPr userDrawn="1"/>
        </p:nvGrpSpPr>
        <p:grpSpPr>
          <a:xfrm>
            <a:off x="0" y="5413249"/>
            <a:ext cx="12191999" cy="1444751"/>
            <a:chOff x="0" y="4443983"/>
            <a:chExt cx="12191999" cy="2414017"/>
          </a:xfrm>
        </p:grpSpPr>
        <p:sp>
          <p:nvSpPr>
            <p:cNvPr id="10" name="任意形状 3"/>
            <p:cNvSpPr/>
            <p:nvPr/>
          </p:nvSpPr>
          <p:spPr>
            <a:xfrm>
              <a:off x="0" y="4443983"/>
              <a:ext cx="12191999" cy="1079437"/>
            </a:xfrm>
            <a:custGeom>
              <a:avLst/>
              <a:gdLst>
                <a:gd name="connsiteX0" fmla="*/ 10439343 w 10873408"/>
                <a:gd name="connsiteY0" fmla="*/ 17 h 1822005"/>
                <a:gd name="connsiteX1" fmla="*/ 10823807 w 10873408"/>
                <a:gd name="connsiteY1" fmla="*/ 160670 h 1822005"/>
                <a:gd name="connsiteX2" fmla="*/ 10873408 w 10873408"/>
                <a:gd name="connsiteY2" fmla="*/ 184273 h 1822005"/>
                <a:gd name="connsiteX3" fmla="*/ 10873408 w 10873408"/>
                <a:gd name="connsiteY3" fmla="*/ 1327582 h 1822005"/>
                <a:gd name="connsiteX4" fmla="*/ 10843181 w 10873408"/>
                <a:gd name="connsiteY4" fmla="*/ 1332070 h 1822005"/>
                <a:gd name="connsiteX5" fmla="*/ 10732453 w 10873408"/>
                <a:gd name="connsiteY5" fmla="*/ 1325792 h 1822005"/>
                <a:gd name="connsiteX6" fmla="*/ 10399944 w 10873408"/>
                <a:gd name="connsiteY6" fmla="*/ 1090264 h 1822005"/>
                <a:gd name="connsiteX7" fmla="*/ 10247544 w 10873408"/>
                <a:gd name="connsiteY7" fmla="*/ 1298083 h 1822005"/>
                <a:gd name="connsiteX8" fmla="*/ 10039726 w 10873408"/>
                <a:gd name="connsiteY8" fmla="*/ 1256519 h 1822005"/>
                <a:gd name="connsiteX9" fmla="*/ 9471690 w 10873408"/>
                <a:gd name="connsiteY9" fmla="*/ 1353501 h 1822005"/>
                <a:gd name="connsiteX10" fmla="*/ 9139181 w 10873408"/>
                <a:gd name="connsiteY10" fmla="*/ 1145683 h 1822005"/>
                <a:gd name="connsiteX11" fmla="*/ 8751253 w 10873408"/>
                <a:gd name="connsiteY11" fmla="*/ 1187246 h 1822005"/>
                <a:gd name="connsiteX12" fmla="*/ 8501872 w 10873408"/>
                <a:gd name="connsiteY12" fmla="*/ 1381210 h 1822005"/>
                <a:gd name="connsiteX13" fmla="*/ 8127799 w 10873408"/>
                <a:gd name="connsiteY13" fmla="*/ 1547464 h 1822005"/>
                <a:gd name="connsiteX14" fmla="*/ 7753726 w 10873408"/>
                <a:gd name="connsiteY14" fmla="*/ 1450483 h 1822005"/>
                <a:gd name="connsiteX15" fmla="*/ 7268817 w 10873408"/>
                <a:gd name="connsiteY15" fmla="*/ 1422773 h 1822005"/>
                <a:gd name="connsiteX16" fmla="*/ 6853181 w 10873408"/>
                <a:gd name="connsiteY16" fmla="*/ 1505901 h 1822005"/>
                <a:gd name="connsiteX17" fmla="*/ 6437544 w 10873408"/>
                <a:gd name="connsiteY17" fmla="*/ 1381210 h 1822005"/>
                <a:gd name="connsiteX18" fmla="*/ 5689399 w 10873408"/>
                <a:gd name="connsiteY18" fmla="*/ 1395064 h 1822005"/>
                <a:gd name="connsiteX19" fmla="*/ 5135217 w 10873408"/>
                <a:gd name="connsiteY19" fmla="*/ 1242664 h 1822005"/>
                <a:gd name="connsiteX20" fmla="*/ 4608744 w 10873408"/>
                <a:gd name="connsiteY20" fmla="*/ 1173392 h 1822005"/>
                <a:gd name="connsiteX21" fmla="*/ 4220817 w 10873408"/>
                <a:gd name="connsiteY21" fmla="*/ 854737 h 1822005"/>
                <a:gd name="connsiteX22" fmla="*/ 3874453 w 10873408"/>
                <a:gd name="connsiteY22" fmla="*/ 1034846 h 1822005"/>
                <a:gd name="connsiteX23" fmla="*/ 3500381 w 10873408"/>
                <a:gd name="connsiteY23" fmla="*/ 1020992 h 1822005"/>
                <a:gd name="connsiteX24" fmla="*/ 3403399 w 10873408"/>
                <a:gd name="connsiteY24" fmla="*/ 1173392 h 1822005"/>
                <a:gd name="connsiteX25" fmla="*/ 3209435 w 10873408"/>
                <a:gd name="connsiteY25" fmla="*/ 1311937 h 1822005"/>
                <a:gd name="connsiteX26" fmla="*/ 3098599 w 10873408"/>
                <a:gd name="connsiteY26" fmla="*/ 1311937 h 1822005"/>
                <a:gd name="connsiteX27" fmla="*/ 2890781 w 10873408"/>
                <a:gd name="connsiteY27" fmla="*/ 1408919 h 1822005"/>
                <a:gd name="connsiteX28" fmla="*/ 2669108 w 10873408"/>
                <a:gd name="connsiteY28" fmla="*/ 1381210 h 1822005"/>
                <a:gd name="connsiteX29" fmla="*/ 2405872 w 10873408"/>
                <a:gd name="connsiteY29" fmla="*/ 1602883 h 1822005"/>
                <a:gd name="connsiteX30" fmla="*/ 2239617 w 10873408"/>
                <a:gd name="connsiteY30" fmla="*/ 1505901 h 1822005"/>
                <a:gd name="connsiteX31" fmla="*/ 1976381 w 10873408"/>
                <a:gd name="connsiteY31" fmla="*/ 1616737 h 1822005"/>
                <a:gd name="connsiteX32" fmla="*/ 1837835 w 10873408"/>
                <a:gd name="connsiteY32" fmla="*/ 1533610 h 1822005"/>
                <a:gd name="connsiteX33" fmla="*/ 1671581 w 10873408"/>
                <a:gd name="connsiteY33" fmla="*/ 1686010 h 1822005"/>
                <a:gd name="connsiteX34" fmla="*/ 1533035 w 10873408"/>
                <a:gd name="connsiteY34" fmla="*/ 1796846 h 1822005"/>
                <a:gd name="connsiteX35" fmla="*/ 1283653 w 10873408"/>
                <a:gd name="connsiteY35" fmla="*/ 1810701 h 1822005"/>
                <a:gd name="connsiteX36" fmla="*/ 1145108 w 10873408"/>
                <a:gd name="connsiteY36" fmla="*/ 1658301 h 1822005"/>
                <a:gd name="connsiteX37" fmla="*/ 881872 w 10873408"/>
                <a:gd name="connsiteY37" fmla="*/ 1561319 h 1822005"/>
                <a:gd name="connsiteX38" fmla="*/ 493944 w 10873408"/>
                <a:gd name="connsiteY38" fmla="*/ 1367355 h 1822005"/>
                <a:gd name="connsiteX39" fmla="*/ 216853 w 10873408"/>
                <a:gd name="connsiteY39" fmla="*/ 1311937 h 1822005"/>
                <a:gd name="connsiteX40" fmla="*/ 57661 w 10873408"/>
                <a:gd name="connsiteY40" fmla="*/ 1092632 h 1822005"/>
                <a:gd name="connsiteX41" fmla="*/ 0 w 10873408"/>
                <a:gd name="connsiteY41" fmla="*/ 999795 h 1822005"/>
                <a:gd name="connsiteX42" fmla="*/ 0 w 10873408"/>
                <a:gd name="connsiteY42" fmla="*/ 123606 h 1822005"/>
                <a:gd name="connsiteX43" fmla="*/ 36623 w 10873408"/>
                <a:gd name="connsiteY43" fmla="*/ 196714 h 1822005"/>
                <a:gd name="connsiteX44" fmla="*/ 286126 w 10873408"/>
                <a:gd name="connsiteY44" fmla="*/ 619210 h 1822005"/>
                <a:gd name="connsiteX45" fmla="*/ 798744 w 10873408"/>
                <a:gd name="connsiteY45" fmla="*/ 882446 h 1822005"/>
                <a:gd name="connsiteX46" fmla="*/ 978853 w 10873408"/>
                <a:gd name="connsiteY46" fmla="*/ 1020992 h 1822005"/>
                <a:gd name="connsiteX47" fmla="*/ 1283653 w 10873408"/>
                <a:gd name="connsiteY47" fmla="*/ 896301 h 1822005"/>
                <a:gd name="connsiteX48" fmla="*/ 1907108 w 10873408"/>
                <a:gd name="connsiteY48" fmla="*/ 536083 h 1822005"/>
                <a:gd name="connsiteX49" fmla="*/ 2488999 w 10873408"/>
                <a:gd name="connsiteY49" fmla="*/ 314410 h 1822005"/>
                <a:gd name="connsiteX50" fmla="*/ 3320272 w 10873408"/>
                <a:gd name="connsiteY50" fmla="*/ 466810 h 1822005"/>
                <a:gd name="connsiteX51" fmla="*/ 3916017 w 10873408"/>
                <a:gd name="connsiteY51" fmla="*/ 619210 h 1822005"/>
                <a:gd name="connsiteX52" fmla="*/ 4137690 w 10873408"/>
                <a:gd name="connsiteY52" fmla="*/ 702337 h 1822005"/>
                <a:gd name="connsiteX53" fmla="*/ 4442490 w 10873408"/>
                <a:gd name="connsiteY53" fmla="*/ 799319 h 1822005"/>
                <a:gd name="connsiteX54" fmla="*/ 4622599 w 10873408"/>
                <a:gd name="connsiteY54" fmla="*/ 979428 h 1822005"/>
                <a:gd name="connsiteX55" fmla="*/ 4955108 w 10873408"/>
                <a:gd name="connsiteY55" fmla="*/ 1062555 h 1822005"/>
                <a:gd name="connsiteX56" fmla="*/ 5287617 w 10873408"/>
                <a:gd name="connsiteY56" fmla="*/ 896301 h 1822005"/>
                <a:gd name="connsiteX57" fmla="*/ 5675544 w 10873408"/>
                <a:gd name="connsiteY57" fmla="*/ 993283 h 1822005"/>
                <a:gd name="connsiteX58" fmla="*/ 5938781 w 10873408"/>
                <a:gd name="connsiteY58" fmla="*/ 743901 h 1822005"/>
                <a:gd name="connsiteX59" fmla="*/ 6188162 w 10873408"/>
                <a:gd name="connsiteY59" fmla="*/ 702337 h 1822005"/>
                <a:gd name="connsiteX60" fmla="*/ 6645362 w 10873408"/>
                <a:gd name="connsiteY60" fmla="*/ 342119 h 1822005"/>
                <a:gd name="connsiteX61" fmla="*/ 6950162 w 10873408"/>
                <a:gd name="connsiteY61" fmla="*/ 605355 h 1822005"/>
                <a:gd name="connsiteX62" fmla="*/ 7227253 w 10873408"/>
                <a:gd name="connsiteY62" fmla="*/ 799319 h 1822005"/>
                <a:gd name="connsiteX63" fmla="*/ 7532053 w 10873408"/>
                <a:gd name="connsiteY63" fmla="*/ 1104119 h 1822005"/>
                <a:gd name="connsiteX64" fmla="*/ 8030817 w 10873408"/>
                <a:gd name="connsiteY64" fmla="*/ 882446 h 1822005"/>
                <a:gd name="connsiteX65" fmla="*/ 8557290 w 10873408"/>
                <a:gd name="connsiteY65" fmla="*/ 910155 h 1822005"/>
                <a:gd name="connsiteX66" fmla="*/ 8834381 w 10873408"/>
                <a:gd name="connsiteY66" fmla="*/ 1034846 h 1822005"/>
                <a:gd name="connsiteX67" fmla="*/ 9319290 w 10873408"/>
                <a:gd name="connsiteY67" fmla="*/ 577646 h 1822005"/>
                <a:gd name="connsiteX68" fmla="*/ 9804199 w 10873408"/>
                <a:gd name="connsiteY68" fmla="*/ 494519 h 1822005"/>
                <a:gd name="connsiteX69" fmla="*/ 10372235 w 10873408"/>
                <a:gd name="connsiteY69" fmla="*/ 9610 h 1822005"/>
                <a:gd name="connsiteX70" fmla="*/ 10439343 w 10873408"/>
                <a:gd name="connsiteY70" fmla="*/ 17 h 182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0873408" h="1822005">
                  <a:moveTo>
                    <a:pt x="10439343" y="17"/>
                  </a:moveTo>
                  <a:cubicBezTo>
                    <a:pt x="10572693" y="-1471"/>
                    <a:pt x="10700848" y="95917"/>
                    <a:pt x="10823807" y="160670"/>
                  </a:cubicBezTo>
                  <a:lnTo>
                    <a:pt x="10873408" y="184273"/>
                  </a:lnTo>
                  <a:lnTo>
                    <a:pt x="10873408" y="1327582"/>
                  </a:lnTo>
                  <a:lnTo>
                    <a:pt x="10843181" y="1332070"/>
                  </a:lnTo>
                  <a:cubicBezTo>
                    <a:pt x="10803169" y="1335606"/>
                    <a:pt x="10765357" y="1335029"/>
                    <a:pt x="10732453" y="1325792"/>
                  </a:cubicBezTo>
                  <a:cubicBezTo>
                    <a:pt x="10600835" y="1288847"/>
                    <a:pt x="10480762" y="1094882"/>
                    <a:pt x="10399944" y="1090264"/>
                  </a:cubicBezTo>
                  <a:cubicBezTo>
                    <a:pt x="10319126" y="1085646"/>
                    <a:pt x="10307580" y="1270374"/>
                    <a:pt x="10247544" y="1298083"/>
                  </a:cubicBezTo>
                  <a:cubicBezTo>
                    <a:pt x="10187508" y="1325792"/>
                    <a:pt x="10169035" y="1247283"/>
                    <a:pt x="10039726" y="1256519"/>
                  </a:cubicBezTo>
                  <a:cubicBezTo>
                    <a:pt x="9910417" y="1265755"/>
                    <a:pt x="9621781" y="1371974"/>
                    <a:pt x="9471690" y="1353501"/>
                  </a:cubicBezTo>
                  <a:cubicBezTo>
                    <a:pt x="9321599" y="1335028"/>
                    <a:pt x="9259254" y="1173392"/>
                    <a:pt x="9139181" y="1145683"/>
                  </a:cubicBezTo>
                  <a:cubicBezTo>
                    <a:pt x="9019108" y="1117974"/>
                    <a:pt x="8857471" y="1147992"/>
                    <a:pt x="8751253" y="1187246"/>
                  </a:cubicBezTo>
                  <a:cubicBezTo>
                    <a:pt x="8645035" y="1226500"/>
                    <a:pt x="8605781" y="1321174"/>
                    <a:pt x="8501872" y="1381210"/>
                  </a:cubicBezTo>
                  <a:cubicBezTo>
                    <a:pt x="8397963" y="1441246"/>
                    <a:pt x="8252490" y="1535919"/>
                    <a:pt x="8127799" y="1547464"/>
                  </a:cubicBezTo>
                  <a:cubicBezTo>
                    <a:pt x="8003108" y="1559009"/>
                    <a:pt x="7896890" y="1471265"/>
                    <a:pt x="7753726" y="1450483"/>
                  </a:cubicBezTo>
                  <a:cubicBezTo>
                    <a:pt x="7610562" y="1429701"/>
                    <a:pt x="7418908" y="1413537"/>
                    <a:pt x="7268817" y="1422773"/>
                  </a:cubicBezTo>
                  <a:cubicBezTo>
                    <a:pt x="7118726" y="1432009"/>
                    <a:pt x="6991727" y="1512828"/>
                    <a:pt x="6853181" y="1505901"/>
                  </a:cubicBezTo>
                  <a:cubicBezTo>
                    <a:pt x="6714636" y="1498974"/>
                    <a:pt x="6631508" y="1399683"/>
                    <a:pt x="6437544" y="1381210"/>
                  </a:cubicBezTo>
                  <a:cubicBezTo>
                    <a:pt x="6243580" y="1362737"/>
                    <a:pt x="5906453" y="1418155"/>
                    <a:pt x="5689399" y="1395064"/>
                  </a:cubicBezTo>
                  <a:cubicBezTo>
                    <a:pt x="5472345" y="1371973"/>
                    <a:pt x="5315326" y="1279609"/>
                    <a:pt x="5135217" y="1242664"/>
                  </a:cubicBezTo>
                  <a:cubicBezTo>
                    <a:pt x="4955108" y="1205719"/>
                    <a:pt x="4761144" y="1238047"/>
                    <a:pt x="4608744" y="1173392"/>
                  </a:cubicBezTo>
                  <a:cubicBezTo>
                    <a:pt x="4456344" y="1108737"/>
                    <a:pt x="4343199" y="877828"/>
                    <a:pt x="4220817" y="854737"/>
                  </a:cubicBezTo>
                  <a:cubicBezTo>
                    <a:pt x="4098435" y="831646"/>
                    <a:pt x="3994526" y="1007137"/>
                    <a:pt x="3874453" y="1034846"/>
                  </a:cubicBezTo>
                  <a:cubicBezTo>
                    <a:pt x="3754380" y="1062555"/>
                    <a:pt x="3578890" y="997901"/>
                    <a:pt x="3500381" y="1020992"/>
                  </a:cubicBezTo>
                  <a:cubicBezTo>
                    <a:pt x="3421872" y="1044083"/>
                    <a:pt x="3451890" y="1124901"/>
                    <a:pt x="3403399" y="1173392"/>
                  </a:cubicBezTo>
                  <a:cubicBezTo>
                    <a:pt x="3354908" y="1221883"/>
                    <a:pt x="3260235" y="1288846"/>
                    <a:pt x="3209435" y="1311937"/>
                  </a:cubicBezTo>
                  <a:cubicBezTo>
                    <a:pt x="3158635" y="1335028"/>
                    <a:pt x="3151708" y="1295773"/>
                    <a:pt x="3098599" y="1311937"/>
                  </a:cubicBezTo>
                  <a:cubicBezTo>
                    <a:pt x="3045490" y="1328101"/>
                    <a:pt x="2962363" y="1397373"/>
                    <a:pt x="2890781" y="1408919"/>
                  </a:cubicBezTo>
                  <a:cubicBezTo>
                    <a:pt x="2819199" y="1420465"/>
                    <a:pt x="2749926" y="1348883"/>
                    <a:pt x="2669108" y="1381210"/>
                  </a:cubicBezTo>
                  <a:cubicBezTo>
                    <a:pt x="2588290" y="1413537"/>
                    <a:pt x="2477454" y="1582101"/>
                    <a:pt x="2405872" y="1602883"/>
                  </a:cubicBezTo>
                  <a:cubicBezTo>
                    <a:pt x="2334290" y="1623665"/>
                    <a:pt x="2311199" y="1503592"/>
                    <a:pt x="2239617" y="1505901"/>
                  </a:cubicBezTo>
                  <a:cubicBezTo>
                    <a:pt x="2168035" y="1508210"/>
                    <a:pt x="2043345" y="1612119"/>
                    <a:pt x="1976381" y="1616737"/>
                  </a:cubicBezTo>
                  <a:cubicBezTo>
                    <a:pt x="1909417" y="1621355"/>
                    <a:pt x="1888635" y="1522064"/>
                    <a:pt x="1837835" y="1533610"/>
                  </a:cubicBezTo>
                  <a:cubicBezTo>
                    <a:pt x="1787035" y="1545156"/>
                    <a:pt x="1722381" y="1642137"/>
                    <a:pt x="1671581" y="1686010"/>
                  </a:cubicBezTo>
                  <a:cubicBezTo>
                    <a:pt x="1620781" y="1729883"/>
                    <a:pt x="1597690" y="1776064"/>
                    <a:pt x="1533035" y="1796846"/>
                  </a:cubicBezTo>
                  <a:cubicBezTo>
                    <a:pt x="1468380" y="1817628"/>
                    <a:pt x="1348307" y="1833792"/>
                    <a:pt x="1283653" y="1810701"/>
                  </a:cubicBezTo>
                  <a:cubicBezTo>
                    <a:pt x="1218999" y="1787610"/>
                    <a:pt x="1212072" y="1699865"/>
                    <a:pt x="1145108" y="1658301"/>
                  </a:cubicBezTo>
                  <a:cubicBezTo>
                    <a:pt x="1078145" y="1616737"/>
                    <a:pt x="990399" y="1609810"/>
                    <a:pt x="881872" y="1561319"/>
                  </a:cubicBezTo>
                  <a:cubicBezTo>
                    <a:pt x="773345" y="1512828"/>
                    <a:pt x="604780" y="1408919"/>
                    <a:pt x="493944" y="1367355"/>
                  </a:cubicBezTo>
                  <a:cubicBezTo>
                    <a:pt x="383108" y="1325791"/>
                    <a:pt x="329998" y="1415846"/>
                    <a:pt x="216853" y="1311937"/>
                  </a:cubicBezTo>
                  <a:cubicBezTo>
                    <a:pt x="174424" y="1272971"/>
                    <a:pt x="116733" y="1186597"/>
                    <a:pt x="57661" y="1092632"/>
                  </a:cubicBezTo>
                  <a:lnTo>
                    <a:pt x="0" y="999795"/>
                  </a:lnTo>
                  <a:lnTo>
                    <a:pt x="0" y="123606"/>
                  </a:lnTo>
                  <a:lnTo>
                    <a:pt x="36623" y="196714"/>
                  </a:lnTo>
                  <a:cubicBezTo>
                    <a:pt x="126366" y="381626"/>
                    <a:pt x="215988" y="591501"/>
                    <a:pt x="286126" y="619210"/>
                  </a:cubicBezTo>
                  <a:cubicBezTo>
                    <a:pt x="473162" y="693101"/>
                    <a:pt x="683290" y="815482"/>
                    <a:pt x="798744" y="882446"/>
                  </a:cubicBezTo>
                  <a:cubicBezTo>
                    <a:pt x="914198" y="949410"/>
                    <a:pt x="898035" y="1018683"/>
                    <a:pt x="978853" y="1020992"/>
                  </a:cubicBezTo>
                  <a:cubicBezTo>
                    <a:pt x="1059671" y="1023301"/>
                    <a:pt x="1128944" y="977119"/>
                    <a:pt x="1283653" y="896301"/>
                  </a:cubicBezTo>
                  <a:cubicBezTo>
                    <a:pt x="1438362" y="815483"/>
                    <a:pt x="1706217" y="633065"/>
                    <a:pt x="1907108" y="536083"/>
                  </a:cubicBezTo>
                  <a:cubicBezTo>
                    <a:pt x="2107999" y="439101"/>
                    <a:pt x="2253472" y="325956"/>
                    <a:pt x="2488999" y="314410"/>
                  </a:cubicBezTo>
                  <a:cubicBezTo>
                    <a:pt x="2724526" y="302864"/>
                    <a:pt x="3082436" y="416010"/>
                    <a:pt x="3320272" y="466810"/>
                  </a:cubicBezTo>
                  <a:cubicBezTo>
                    <a:pt x="3558108" y="517610"/>
                    <a:pt x="3779781" y="579956"/>
                    <a:pt x="3916017" y="619210"/>
                  </a:cubicBezTo>
                  <a:cubicBezTo>
                    <a:pt x="4052253" y="658464"/>
                    <a:pt x="4049945" y="672319"/>
                    <a:pt x="4137690" y="702337"/>
                  </a:cubicBezTo>
                  <a:cubicBezTo>
                    <a:pt x="4225435" y="732355"/>
                    <a:pt x="4361672" y="753137"/>
                    <a:pt x="4442490" y="799319"/>
                  </a:cubicBezTo>
                  <a:cubicBezTo>
                    <a:pt x="4523308" y="845501"/>
                    <a:pt x="4537163" y="935555"/>
                    <a:pt x="4622599" y="979428"/>
                  </a:cubicBezTo>
                  <a:cubicBezTo>
                    <a:pt x="4708035" y="1023301"/>
                    <a:pt x="4844272" y="1076409"/>
                    <a:pt x="4955108" y="1062555"/>
                  </a:cubicBezTo>
                  <a:cubicBezTo>
                    <a:pt x="5065944" y="1048701"/>
                    <a:pt x="5167544" y="907846"/>
                    <a:pt x="5287617" y="896301"/>
                  </a:cubicBezTo>
                  <a:cubicBezTo>
                    <a:pt x="5407690" y="884756"/>
                    <a:pt x="5567017" y="1018683"/>
                    <a:pt x="5675544" y="993283"/>
                  </a:cubicBezTo>
                  <a:cubicBezTo>
                    <a:pt x="5784071" y="967883"/>
                    <a:pt x="5853345" y="792392"/>
                    <a:pt x="5938781" y="743901"/>
                  </a:cubicBezTo>
                  <a:cubicBezTo>
                    <a:pt x="6024217" y="695410"/>
                    <a:pt x="6070399" y="769301"/>
                    <a:pt x="6188162" y="702337"/>
                  </a:cubicBezTo>
                  <a:cubicBezTo>
                    <a:pt x="6305926" y="635373"/>
                    <a:pt x="6518362" y="358283"/>
                    <a:pt x="6645362" y="342119"/>
                  </a:cubicBezTo>
                  <a:cubicBezTo>
                    <a:pt x="6772362" y="325955"/>
                    <a:pt x="6853180" y="529155"/>
                    <a:pt x="6950162" y="605355"/>
                  </a:cubicBezTo>
                  <a:cubicBezTo>
                    <a:pt x="7047144" y="681555"/>
                    <a:pt x="7130271" y="716192"/>
                    <a:pt x="7227253" y="799319"/>
                  </a:cubicBezTo>
                  <a:cubicBezTo>
                    <a:pt x="7324235" y="882446"/>
                    <a:pt x="7398126" y="1090264"/>
                    <a:pt x="7532053" y="1104119"/>
                  </a:cubicBezTo>
                  <a:cubicBezTo>
                    <a:pt x="7665980" y="1117974"/>
                    <a:pt x="7859944" y="914773"/>
                    <a:pt x="8030817" y="882446"/>
                  </a:cubicBezTo>
                  <a:cubicBezTo>
                    <a:pt x="8201690" y="850119"/>
                    <a:pt x="8423363" y="884755"/>
                    <a:pt x="8557290" y="910155"/>
                  </a:cubicBezTo>
                  <a:cubicBezTo>
                    <a:pt x="8691217" y="935555"/>
                    <a:pt x="8707381" y="1090264"/>
                    <a:pt x="8834381" y="1034846"/>
                  </a:cubicBezTo>
                  <a:cubicBezTo>
                    <a:pt x="8961381" y="979428"/>
                    <a:pt x="9157654" y="667700"/>
                    <a:pt x="9319290" y="577646"/>
                  </a:cubicBezTo>
                  <a:cubicBezTo>
                    <a:pt x="9480926" y="487592"/>
                    <a:pt x="9628708" y="589192"/>
                    <a:pt x="9804199" y="494519"/>
                  </a:cubicBezTo>
                  <a:cubicBezTo>
                    <a:pt x="9979690" y="399846"/>
                    <a:pt x="10192126" y="60410"/>
                    <a:pt x="10372235" y="9610"/>
                  </a:cubicBezTo>
                  <a:cubicBezTo>
                    <a:pt x="10394749" y="3260"/>
                    <a:pt x="10417118" y="266"/>
                    <a:pt x="10439343" y="17"/>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1" name="任意形状 4"/>
            <p:cNvSpPr/>
            <p:nvPr/>
          </p:nvSpPr>
          <p:spPr>
            <a:xfrm>
              <a:off x="1" y="5278690"/>
              <a:ext cx="5743205" cy="788846"/>
            </a:xfrm>
            <a:custGeom>
              <a:avLst/>
              <a:gdLst>
                <a:gd name="connsiteX0" fmla="*/ 4276235 w 5122065"/>
                <a:gd name="connsiteY0" fmla="*/ 0 h 1331509"/>
                <a:gd name="connsiteX1" fmla="*/ 4622599 w 5122065"/>
                <a:gd name="connsiteY1" fmla="*/ 263236 h 1331509"/>
                <a:gd name="connsiteX2" fmla="*/ 4959438 w 5122065"/>
                <a:gd name="connsiteY2" fmla="*/ 365414 h 1331509"/>
                <a:gd name="connsiteX3" fmla="*/ 5122065 w 5122065"/>
                <a:gd name="connsiteY3" fmla="*/ 413482 h 1331509"/>
                <a:gd name="connsiteX4" fmla="*/ 5089500 w 5122065"/>
                <a:gd name="connsiteY4" fmla="*/ 440694 h 1331509"/>
                <a:gd name="connsiteX5" fmla="*/ 4844272 w 5122065"/>
                <a:gd name="connsiteY5" fmla="*/ 665018 h 1331509"/>
                <a:gd name="connsiteX6" fmla="*/ 4345508 w 5122065"/>
                <a:gd name="connsiteY6" fmla="*/ 886691 h 1331509"/>
                <a:gd name="connsiteX7" fmla="*/ 4151544 w 5122065"/>
                <a:gd name="connsiteY7" fmla="*/ 1080654 h 1331509"/>
                <a:gd name="connsiteX8" fmla="*/ 3971435 w 5122065"/>
                <a:gd name="connsiteY8" fmla="*/ 1080654 h 1331509"/>
                <a:gd name="connsiteX9" fmla="*/ 3486526 w 5122065"/>
                <a:gd name="connsiteY9" fmla="*/ 1108364 h 1331509"/>
                <a:gd name="connsiteX10" fmla="*/ 3223290 w 5122065"/>
                <a:gd name="connsiteY10" fmla="*/ 1108364 h 1331509"/>
                <a:gd name="connsiteX11" fmla="*/ 2530562 w 5122065"/>
                <a:gd name="connsiteY11" fmla="*/ 1149927 h 1331509"/>
                <a:gd name="connsiteX12" fmla="*/ 2142635 w 5122065"/>
                <a:gd name="connsiteY12" fmla="*/ 997527 h 1331509"/>
                <a:gd name="connsiteX13" fmla="*/ 2017944 w 5122065"/>
                <a:gd name="connsiteY13" fmla="*/ 1039091 h 1331509"/>
                <a:gd name="connsiteX14" fmla="*/ 1726999 w 5122065"/>
                <a:gd name="connsiteY14" fmla="*/ 928254 h 1331509"/>
                <a:gd name="connsiteX15" fmla="*/ 1131253 w 5122065"/>
                <a:gd name="connsiteY15" fmla="*/ 969818 h 1331509"/>
                <a:gd name="connsiteX16" fmla="*/ 895726 w 5122065"/>
                <a:gd name="connsiteY16" fmla="*/ 1108364 h 1331509"/>
                <a:gd name="connsiteX17" fmla="*/ 535508 w 5122065"/>
                <a:gd name="connsiteY17" fmla="*/ 1191491 h 1331509"/>
                <a:gd name="connsiteX18" fmla="*/ 189144 w 5122065"/>
                <a:gd name="connsiteY18" fmla="*/ 1330036 h 1331509"/>
                <a:gd name="connsiteX19" fmla="*/ 38476 w 5122065"/>
                <a:gd name="connsiteY19" fmla="*/ 1267149 h 1331509"/>
                <a:gd name="connsiteX20" fmla="*/ 0 w 5122065"/>
                <a:gd name="connsiteY20" fmla="*/ 1238995 h 1331509"/>
                <a:gd name="connsiteX21" fmla="*/ 0 w 5122065"/>
                <a:gd name="connsiteY21" fmla="*/ 121717 h 1331509"/>
                <a:gd name="connsiteX22" fmla="*/ 19548 w 5122065"/>
                <a:gd name="connsiteY22" fmla="*/ 121309 h 1331509"/>
                <a:gd name="connsiteX23" fmla="*/ 466235 w 5122065"/>
                <a:gd name="connsiteY23" fmla="*/ 193964 h 1331509"/>
                <a:gd name="connsiteX24" fmla="*/ 729472 w 5122065"/>
                <a:gd name="connsiteY24" fmla="*/ 512618 h 1331509"/>
                <a:gd name="connsiteX25" fmla="*/ 923435 w 5122065"/>
                <a:gd name="connsiteY25" fmla="*/ 484909 h 1331509"/>
                <a:gd name="connsiteX26" fmla="*/ 1477617 w 5122065"/>
                <a:gd name="connsiteY26" fmla="*/ 678873 h 1331509"/>
                <a:gd name="connsiteX27" fmla="*/ 2419726 w 5122065"/>
                <a:gd name="connsiteY27" fmla="*/ 512618 h 1331509"/>
                <a:gd name="connsiteX28" fmla="*/ 3389544 w 5122065"/>
                <a:gd name="connsiteY28" fmla="*/ 290945 h 1331509"/>
                <a:gd name="connsiteX29" fmla="*/ 3514235 w 5122065"/>
                <a:gd name="connsiteY29" fmla="*/ 415636 h 1331509"/>
                <a:gd name="connsiteX30" fmla="*/ 3929872 w 5122065"/>
                <a:gd name="connsiteY30" fmla="*/ 263236 h 1331509"/>
                <a:gd name="connsiteX31" fmla="*/ 4276235 w 5122065"/>
                <a:gd name="connsiteY31" fmla="*/ 0 h 133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22065" h="1331509">
                  <a:moveTo>
                    <a:pt x="4276235" y="0"/>
                  </a:moveTo>
                  <a:cubicBezTo>
                    <a:pt x="4391689" y="0"/>
                    <a:pt x="4449417" y="180109"/>
                    <a:pt x="4622599" y="263236"/>
                  </a:cubicBezTo>
                  <a:cubicBezTo>
                    <a:pt x="4709190" y="304800"/>
                    <a:pt x="4832726" y="332509"/>
                    <a:pt x="4959438" y="365414"/>
                  </a:cubicBezTo>
                  <a:lnTo>
                    <a:pt x="5122065" y="413482"/>
                  </a:lnTo>
                  <a:lnTo>
                    <a:pt x="5089500" y="440694"/>
                  </a:lnTo>
                  <a:cubicBezTo>
                    <a:pt x="5010238" y="513665"/>
                    <a:pt x="4938079" y="608734"/>
                    <a:pt x="4844272" y="665018"/>
                  </a:cubicBezTo>
                  <a:cubicBezTo>
                    <a:pt x="4694181" y="755072"/>
                    <a:pt x="4460963" y="817418"/>
                    <a:pt x="4345508" y="886691"/>
                  </a:cubicBezTo>
                  <a:cubicBezTo>
                    <a:pt x="4230053" y="955964"/>
                    <a:pt x="4213889" y="1048327"/>
                    <a:pt x="4151544" y="1080654"/>
                  </a:cubicBezTo>
                  <a:cubicBezTo>
                    <a:pt x="4089199" y="1112981"/>
                    <a:pt x="4082271" y="1076036"/>
                    <a:pt x="3971435" y="1080654"/>
                  </a:cubicBezTo>
                  <a:cubicBezTo>
                    <a:pt x="3860599" y="1085272"/>
                    <a:pt x="3611217" y="1103746"/>
                    <a:pt x="3486526" y="1108364"/>
                  </a:cubicBezTo>
                  <a:cubicBezTo>
                    <a:pt x="3361835" y="1112982"/>
                    <a:pt x="3382617" y="1101437"/>
                    <a:pt x="3223290" y="1108364"/>
                  </a:cubicBezTo>
                  <a:cubicBezTo>
                    <a:pt x="3063963" y="1115291"/>
                    <a:pt x="2710671" y="1168400"/>
                    <a:pt x="2530562" y="1149927"/>
                  </a:cubicBezTo>
                  <a:cubicBezTo>
                    <a:pt x="2350453" y="1131454"/>
                    <a:pt x="2228071" y="1016000"/>
                    <a:pt x="2142635" y="997527"/>
                  </a:cubicBezTo>
                  <a:cubicBezTo>
                    <a:pt x="2057199" y="979054"/>
                    <a:pt x="2087217" y="1050636"/>
                    <a:pt x="2017944" y="1039091"/>
                  </a:cubicBezTo>
                  <a:cubicBezTo>
                    <a:pt x="1948671" y="1027546"/>
                    <a:pt x="1874781" y="939800"/>
                    <a:pt x="1726999" y="928254"/>
                  </a:cubicBezTo>
                  <a:cubicBezTo>
                    <a:pt x="1579217" y="916708"/>
                    <a:pt x="1269798" y="939800"/>
                    <a:pt x="1131253" y="969818"/>
                  </a:cubicBezTo>
                  <a:cubicBezTo>
                    <a:pt x="992708" y="999836"/>
                    <a:pt x="995017" y="1071419"/>
                    <a:pt x="895726" y="1108364"/>
                  </a:cubicBezTo>
                  <a:cubicBezTo>
                    <a:pt x="796435" y="1145309"/>
                    <a:pt x="653272" y="1154546"/>
                    <a:pt x="535508" y="1191491"/>
                  </a:cubicBezTo>
                  <a:cubicBezTo>
                    <a:pt x="417744" y="1228436"/>
                    <a:pt x="350780" y="1295400"/>
                    <a:pt x="189144" y="1330036"/>
                  </a:cubicBezTo>
                  <a:cubicBezTo>
                    <a:pt x="148735" y="1338695"/>
                    <a:pt x="96203" y="1308100"/>
                    <a:pt x="38476" y="1267149"/>
                  </a:cubicBezTo>
                  <a:lnTo>
                    <a:pt x="0" y="1238995"/>
                  </a:lnTo>
                  <a:lnTo>
                    <a:pt x="0" y="121717"/>
                  </a:lnTo>
                  <a:lnTo>
                    <a:pt x="19548" y="121309"/>
                  </a:lnTo>
                  <a:cubicBezTo>
                    <a:pt x="177238" y="124331"/>
                    <a:pt x="369542" y="156442"/>
                    <a:pt x="466235" y="193964"/>
                  </a:cubicBezTo>
                  <a:cubicBezTo>
                    <a:pt x="620944" y="254000"/>
                    <a:pt x="653272" y="464127"/>
                    <a:pt x="729472" y="512618"/>
                  </a:cubicBezTo>
                  <a:cubicBezTo>
                    <a:pt x="805672" y="561109"/>
                    <a:pt x="798744" y="457200"/>
                    <a:pt x="923435" y="484909"/>
                  </a:cubicBezTo>
                  <a:cubicBezTo>
                    <a:pt x="1048126" y="512618"/>
                    <a:pt x="1228235" y="674255"/>
                    <a:pt x="1477617" y="678873"/>
                  </a:cubicBezTo>
                  <a:cubicBezTo>
                    <a:pt x="1726999" y="683491"/>
                    <a:pt x="2101072" y="577273"/>
                    <a:pt x="2419726" y="512618"/>
                  </a:cubicBezTo>
                  <a:cubicBezTo>
                    <a:pt x="2738380" y="447963"/>
                    <a:pt x="3207126" y="307109"/>
                    <a:pt x="3389544" y="290945"/>
                  </a:cubicBezTo>
                  <a:cubicBezTo>
                    <a:pt x="3571962" y="274781"/>
                    <a:pt x="3424180" y="420254"/>
                    <a:pt x="3514235" y="415636"/>
                  </a:cubicBezTo>
                  <a:cubicBezTo>
                    <a:pt x="3604290" y="411018"/>
                    <a:pt x="3802872" y="332509"/>
                    <a:pt x="3929872" y="263236"/>
                  </a:cubicBezTo>
                  <a:cubicBezTo>
                    <a:pt x="4056872" y="193963"/>
                    <a:pt x="4160781" y="0"/>
                    <a:pt x="4276235"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2" name="任意形状 5"/>
            <p:cNvSpPr/>
            <p:nvPr/>
          </p:nvSpPr>
          <p:spPr>
            <a:xfrm>
              <a:off x="5743205" y="5477571"/>
              <a:ext cx="3959039" cy="712575"/>
            </a:xfrm>
            <a:custGeom>
              <a:avLst/>
              <a:gdLst>
                <a:gd name="connsiteX0" fmla="*/ 239912 w 3530860"/>
                <a:gd name="connsiteY0" fmla="*/ 926 h 1202770"/>
                <a:gd name="connsiteX1" fmla="*/ 664316 w 3530860"/>
                <a:gd name="connsiteY1" fmla="*/ 93794 h 1202770"/>
                <a:gd name="connsiteX2" fmla="*/ 1606425 w 3530860"/>
                <a:gd name="connsiteY2" fmla="*/ 273903 h 1202770"/>
                <a:gd name="connsiteX3" fmla="*/ 2700934 w 3530860"/>
                <a:gd name="connsiteY3" fmla="*/ 412448 h 1202770"/>
                <a:gd name="connsiteX4" fmla="*/ 2784061 w 3530860"/>
                <a:gd name="connsiteY4" fmla="*/ 592557 h 1202770"/>
                <a:gd name="connsiteX5" fmla="*/ 3324388 w 3530860"/>
                <a:gd name="connsiteY5" fmla="*/ 564848 h 1202770"/>
                <a:gd name="connsiteX6" fmla="*/ 3483716 w 3530860"/>
                <a:gd name="connsiteY6" fmla="*/ 663562 h 1202770"/>
                <a:gd name="connsiteX7" fmla="*/ 3530860 w 3530860"/>
                <a:gd name="connsiteY7" fmla="*/ 705992 h 1202770"/>
                <a:gd name="connsiteX8" fmla="*/ 3474191 w 3530860"/>
                <a:gd name="connsiteY8" fmla="*/ 745823 h 1202770"/>
                <a:gd name="connsiteX9" fmla="*/ 3227407 w 3530860"/>
                <a:gd name="connsiteY9" fmla="*/ 897357 h 1202770"/>
                <a:gd name="connsiteX10" fmla="*/ 2700934 w 3530860"/>
                <a:gd name="connsiteY10" fmla="*/ 1008194 h 1202770"/>
                <a:gd name="connsiteX11" fmla="*/ 2174461 w 3530860"/>
                <a:gd name="connsiteY11" fmla="*/ 1202157 h 1202770"/>
                <a:gd name="connsiteX12" fmla="*/ 1537152 w 3530860"/>
                <a:gd name="connsiteY12" fmla="*/ 938921 h 1202770"/>
                <a:gd name="connsiteX13" fmla="*/ 692025 w 3530860"/>
                <a:gd name="connsiteY13" fmla="*/ 675685 h 1202770"/>
                <a:gd name="connsiteX14" fmla="*/ 193261 w 3530860"/>
                <a:gd name="connsiteY14" fmla="*/ 163067 h 1202770"/>
                <a:gd name="connsiteX15" fmla="*/ 25599 w 3530860"/>
                <a:gd name="connsiteY15" fmla="*/ 85351 h 1202770"/>
                <a:gd name="connsiteX16" fmla="*/ 0 w 3530860"/>
                <a:gd name="connsiteY16" fmla="*/ 77785 h 1202770"/>
                <a:gd name="connsiteX17" fmla="*/ 16074 w 3530860"/>
                <a:gd name="connsiteY17" fmla="*/ 64353 h 1202770"/>
                <a:gd name="connsiteX18" fmla="*/ 123988 w 3530860"/>
                <a:gd name="connsiteY18" fmla="*/ 10667 h 1202770"/>
                <a:gd name="connsiteX19" fmla="*/ 239912 w 3530860"/>
                <a:gd name="connsiteY19" fmla="*/ 926 h 120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30860" h="1202770">
                  <a:moveTo>
                    <a:pt x="239912" y="926"/>
                  </a:moveTo>
                  <a:cubicBezTo>
                    <a:pt x="356052" y="8502"/>
                    <a:pt x="479011" y="60889"/>
                    <a:pt x="664316" y="93794"/>
                  </a:cubicBezTo>
                  <a:cubicBezTo>
                    <a:pt x="911389" y="137667"/>
                    <a:pt x="1266989" y="220794"/>
                    <a:pt x="1606425" y="273903"/>
                  </a:cubicBezTo>
                  <a:cubicBezTo>
                    <a:pt x="1945861" y="327012"/>
                    <a:pt x="2504661" y="359339"/>
                    <a:pt x="2700934" y="412448"/>
                  </a:cubicBezTo>
                  <a:cubicBezTo>
                    <a:pt x="2897207" y="465557"/>
                    <a:pt x="2680152" y="567157"/>
                    <a:pt x="2784061" y="592557"/>
                  </a:cubicBezTo>
                  <a:cubicBezTo>
                    <a:pt x="2887970" y="617957"/>
                    <a:pt x="3181224" y="534830"/>
                    <a:pt x="3324388" y="564848"/>
                  </a:cubicBezTo>
                  <a:cubicBezTo>
                    <a:pt x="3395970" y="579857"/>
                    <a:pt x="3439843" y="620844"/>
                    <a:pt x="3483716" y="663562"/>
                  </a:cubicBezTo>
                  <a:lnTo>
                    <a:pt x="3530860" y="705992"/>
                  </a:lnTo>
                  <a:lnTo>
                    <a:pt x="3474191" y="745823"/>
                  </a:lnTo>
                  <a:cubicBezTo>
                    <a:pt x="3394238" y="803839"/>
                    <a:pt x="3310534" y="863875"/>
                    <a:pt x="3227407" y="897357"/>
                  </a:cubicBezTo>
                  <a:cubicBezTo>
                    <a:pt x="3061153" y="964321"/>
                    <a:pt x="2876425" y="957394"/>
                    <a:pt x="2700934" y="1008194"/>
                  </a:cubicBezTo>
                  <a:cubicBezTo>
                    <a:pt x="2525443" y="1058994"/>
                    <a:pt x="2368425" y="1213702"/>
                    <a:pt x="2174461" y="1202157"/>
                  </a:cubicBezTo>
                  <a:cubicBezTo>
                    <a:pt x="1980497" y="1190612"/>
                    <a:pt x="1784225" y="1026666"/>
                    <a:pt x="1537152" y="938921"/>
                  </a:cubicBezTo>
                  <a:cubicBezTo>
                    <a:pt x="1290079" y="851176"/>
                    <a:pt x="916007" y="804994"/>
                    <a:pt x="692025" y="675685"/>
                  </a:cubicBezTo>
                  <a:cubicBezTo>
                    <a:pt x="468043" y="546376"/>
                    <a:pt x="391843" y="287758"/>
                    <a:pt x="193261" y="163067"/>
                  </a:cubicBezTo>
                  <a:cubicBezTo>
                    <a:pt x="143616" y="131894"/>
                    <a:pt x="86321" y="106783"/>
                    <a:pt x="25599" y="85351"/>
                  </a:cubicBezTo>
                  <a:lnTo>
                    <a:pt x="0" y="77785"/>
                  </a:lnTo>
                  <a:lnTo>
                    <a:pt x="16074" y="64353"/>
                  </a:lnTo>
                  <a:cubicBezTo>
                    <a:pt x="49376" y="39675"/>
                    <a:pt x="84734" y="20481"/>
                    <a:pt x="123988" y="10667"/>
                  </a:cubicBezTo>
                  <a:cubicBezTo>
                    <a:pt x="163243" y="854"/>
                    <a:pt x="201198" y="-1600"/>
                    <a:pt x="239912" y="92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3" name="任意形状 6"/>
            <p:cNvSpPr/>
            <p:nvPr/>
          </p:nvSpPr>
          <p:spPr>
            <a:xfrm>
              <a:off x="9702245" y="5734152"/>
              <a:ext cx="1910118" cy="332679"/>
            </a:xfrm>
            <a:custGeom>
              <a:avLst/>
              <a:gdLst>
                <a:gd name="connsiteX0" fmla="*/ 1125297 w 1703535"/>
                <a:gd name="connsiteY0" fmla="*/ 143 h 561535"/>
                <a:gd name="connsiteX1" fmla="*/ 1262110 w 1703535"/>
                <a:gd name="connsiteY1" fmla="*/ 20925 h 561535"/>
                <a:gd name="connsiteX2" fmla="*/ 1456074 w 1703535"/>
                <a:gd name="connsiteY2" fmla="*/ 214889 h 561535"/>
                <a:gd name="connsiteX3" fmla="*/ 1691601 w 1703535"/>
                <a:gd name="connsiteY3" fmla="*/ 394998 h 561535"/>
                <a:gd name="connsiteX4" fmla="*/ 1703535 w 1703535"/>
                <a:gd name="connsiteY4" fmla="*/ 402494 h 561535"/>
                <a:gd name="connsiteX5" fmla="*/ 1629797 w 1703535"/>
                <a:gd name="connsiteY5" fmla="*/ 437536 h 561535"/>
                <a:gd name="connsiteX6" fmla="*/ 1414510 w 1703535"/>
                <a:gd name="connsiteY6" fmla="*/ 561252 h 561535"/>
                <a:gd name="connsiteX7" fmla="*/ 1054292 w 1703535"/>
                <a:gd name="connsiteY7" fmla="*/ 436561 h 561535"/>
                <a:gd name="connsiteX8" fmla="*/ 791056 w 1703535"/>
                <a:gd name="connsiteY8" fmla="*/ 505834 h 561535"/>
                <a:gd name="connsiteX9" fmla="*/ 652510 w 1703535"/>
                <a:gd name="connsiteY9" fmla="*/ 394998 h 561535"/>
                <a:gd name="connsiteX10" fmla="*/ 112183 w 1703535"/>
                <a:gd name="connsiteY10" fmla="*/ 339580 h 561535"/>
                <a:gd name="connsiteX11" fmla="*/ 22128 w 1703535"/>
                <a:gd name="connsiteY11" fmla="*/ 292821 h 561535"/>
                <a:gd name="connsiteX12" fmla="*/ 0 w 1703535"/>
                <a:gd name="connsiteY12" fmla="*/ 272905 h 561535"/>
                <a:gd name="connsiteX13" fmla="*/ 59904 w 1703535"/>
                <a:gd name="connsiteY13" fmla="*/ 230800 h 561535"/>
                <a:gd name="connsiteX14" fmla="*/ 167601 w 1703535"/>
                <a:gd name="connsiteY14" fmla="*/ 173325 h 561535"/>
                <a:gd name="connsiteX15" fmla="*/ 513965 w 1703535"/>
                <a:gd name="connsiteY15" fmla="*/ 159470 h 561535"/>
                <a:gd name="connsiteX16" fmla="*/ 957310 w 1703535"/>
                <a:gd name="connsiteY16" fmla="*/ 20925 h 561535"/>
                <a:gd name="connsiteX17" fmla="*/ 1125297 w 1703535"/>
                <a:gd name="connsiteY17" fmla="*/ 143 h 5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03535" h="561535">
                  <a:moveTo>
                    <a:pt x="1125297" y="143"/>
                  </a:moveTo>
                  <a:cubicBezTo>
                    <a:pt x="1175519" y="-1011"/>
                    <a:pt x="1220546" y="4762"/>
                    <a:pt x="1262110" y="20925"/>
                  </a:cubicBezTo>
                  <a:cubicBezTo>
                    <a:pt x="1345237" y="53252"/>
                    <a:pt x="1384492" y="152544"/>
                    <a:pt x="1456074" y="214889"/>
                  </a:cubicBezTo>
                  <a:cubicBezTo>
                    <a:pt x="1527656" y="277234"/>
                    <a:pt x="1555365" y="309562"/>
                    <a:pt x="1691601" y="394998"/>
                  </a:cubicBezTo>
                  <a:lnTo>
                    <a:pt x="1703535" y="402494"/>
                  </a:lnTo>
                  <a:lnTo>
                    <a:pt x="1629797" y="437536"/>
                  </a:lnTo>
                  <a:cubicBezTo>
                    <a:pt x="1550891" y="488516"/>
                    <a:pt x="1497637" y="556057"/>
                    <a:pt x="1414510" y="561252"/>
                  </a:cubicBezTo>
                  <a:cubicBezTo>
                    <a:pt x="1303674" y="568179"/>
                    <a:pt x="1158201" y="445797"/>
                    <a:pt x="1054292" y="436561"/>
                  </a:cubicBezTo>
                  <a:cubicBezTo>
                    <a:pt x="950383" y="427325"/>
                    <a:pt x="858020" y="512761"/>
                    <a:pt x="791056" y="505834"/>
                  </a:cubicBezTo>
                  <a:cubicBezTo>
                    <a:pt x="724092" y="498907"/>
                    <a:pt x="765656" y="422707"/>
                    <a:pt x="652510" y="394998"/>
                  </a:cubicBezTo>
                  <a:cubicBezTo>
                    <a:pt x="539364" y="367289"/>
                    <a:pt x="255347" y="383453"/>
                    <a:pt x="112183" y="339580"/>
                  </a:cubicBezTo>
                  <a:cubicBezTo>
                    <a:pt x="76392" y="328612"/>
                    <a:pt x="47528" y="312015"/>
                    <a:pt x="22128" y="292821"/>
                  </a:cubicBezTo>
                  <a:lnTo>
                    <a:pt x="0" y="272905"/>
                  </a:lnTo>
                  <a:lnTo>
                    <a:pt x="59904" y="230800"/>
                  </a:lnTo>
                  <a:cubicBezTo>
                    <a:pt x="97462" y="206374"/>
                    <a:pt x="133542" y="186025"/>
                    <a:pt x="167601" y="173325"/>
                  </a:cubicBezTo>
                  <a:cubicBezTo>
                    <a:pt x="303837" y="122525"/>
                    <a:pt x="382347" y="184870"/>
                    <a:pt x="513965" y="159470"/>
                  </a:cubicBezTo>
                  <a:cubicBezTo>
                    <a:pt x="645583" y="134070"/>
                    <a:pt x="832619" y="44016"/>
                    <a:pt x="957310" y="20925"/>
                  </a:cubicBezTo>
                  <a:cubicBezTo>
                    <a:pt x="1019656" y="9380"/>
                    <a:pt x="1075074" y="1298"/>
                    <a:pt x="1125297" y="143"/>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4" name="任意形状 7"/>
            <p:cNvSpPr/>
            <p:nvPr/>
          </p:nvSpPr>
          <p:spPr>
            <a:xfrm>
              <a:off x="11612362" y="5920949"/>
              <a:ext cx="579637" cy="228574"/>
            </a:xfrm>
            <a:custGeom>
              <a:avLst/>
              <a:gdLst>
                <a:gd name="connsiteX0" fmla="*/ 516948 w 516948"/>
                <a:gd name="connsiteY0" fmla="*/ 0 h 385814"/>
                <a:gd name="connsiteX1" fmla="*/ 516948 w 516948"/>
                <a:gd name="connsiteY1" fmla="*/ 385814 h 385814"/>
                <a:gd name="connsiteX2" fmla="*/ 415392 w 516948"/>
                <a:gd name="connsiteY2" fmla="*/ 335249 h 385814"/>
                <a:gd name="connsiteX3" fmla="*/ 44134 w 516948"/>
                <a:gd name="connsiteY3" fmla="*/ 114916 h 385814"/>
                <a:gd name="connsiteX4" fmla="*/ 0 w 516948"/>
                <a:gd name="connsiteY4" fmla="*/ 87194 h 385814"/>
                <a:gd name="connsiteX5" fmla="*/ 15775 w 516948"/>
                <a:gd name="connsiteY5" fmla="*/ 79698 h 385814"/>
                <a:gd name="connsiteX6" fmla="*/ 480132 w 516948"/>
                <a:gd name="connsiteY6" fmla="*/ 11033 h 385814"/>
                <a:gd name="connsiteX7" fmla="*/ 516948 w 516948"/>
                <a:gd name="connsiteY7" fmla="*/ 0 h 385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6948" h="385814">
                  <a:moveTo>
                    <a:pt x="516948" y="0"/>
                  </a:moveTo>
                  <a:lnTo>
                    <a:pt x="516948" y="385814"/>
                  </a:lnTo>
                  <a:lnTo>
                    <a:pt x="415392" y="335249"/>
                  </a:lnTo>
                  <a:cubicBezTo>
                    <a:pt x="282619" y="263722"/>
                    <a:pt x="145336" y="178439"/>
                    <a:pt x="44134" y="114916"/>
                  </a:cubicBezTo>
                  <a:lnTo>
                    <a:pt x="0" y="87194"/>
                  </a:lnTo>
                  <a:lnTo>
                    <a:pt x="15775" y="79698"/>
                  </a:lnTo>
                  <a:cubicBezTo>
                    <a:pt x="134981" y="43330"/>
                    <a:pt x="353191" y="40551"/>
                    <a:pt x="480132" y="11033"/>
                  </a:cubicBezTo>
                  <a:lnTo>
                    <a:pt x="516948"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5" name="任意形状 8"/>
            <p:cNvSpPr/>
            <p:nvPr/>
          </p:nvSpPr>
          <p:spPr>
            <a:xfrm>
              <a:off x="0" y="4949130"/>
              <a:ext cx="12191999" cy="1023477"/>
            </a:xfrm>
            <a:custGeom>
              <a:avLst/>
              <a:gdLst>
                <a:gd name="connsiteX0" fmla="*/ 4175722 w 10873408"/>
                <a:gd name="connsiteY0" fmla="*/ 2061 h 1727548"/>
                <a:gd name="connsiteX1" fmla="*/ 4220817 w 10873408"/>
                <a:gd name="connsiteY1" fmla="*/ 2088 h 1727548"/>
                <a:gd name="connsiteX2" fmla="*/ 4608744 w 10873408"/>
                <a:gd name="connsiteY2" fmla="*/ 320743 h 1727548"/>
                <a:gd name="connsiteX3" fmla="*/ 5135217 w 10873408"/>
                <a:gd name="connsiteY3" fmla="*/ 390015 h 1727548"/>
                <a:gd name="connsiteX4" fmla="*/ 5689399 w 10873408"/>
                <a:gd name="connsiteY4" fmla="*/ 542415 h 1727548"/>
                <a:gd name="connsiteX5" fmla="*/ 6437544 w 10873408"/>
                <a:gd name="connsiteY5" fmla="*/ 528561 h 1727548"/>
                <a:gd name="connsiteX6" fmla="*/ 6853181 w 10873408"/>
                <a:gd name="connsiteY6" fmla="*/ 653252 h 1727548"/>
                <a:gd name="connsiteX7" fmla="*/ 7268817 w 10873408"/>
                <a:gd name="connsiteY7" fmla="*/ 570124 h 1727548"/>
                <a:gd name="connsiteX8" fmla="*/ 7753726 w 10873408"/>
                <a:gd name="connsiteY8" fmla="*/ 597834 h 1727548"/>
                <a:gd name="connsiteX9" fmla="*/ 8127799 w 10873408"/>
                <a:gd name="connsiteY9" fmla="*/ 694815 h 1727548"/>
                <a:gd name="connsiteX10" fmla="*/ 8501872 w 10873408"/>
                <a:gd name="connsiteY10" fmla="*/ 528561 h 1727548"/>
                <a:gd name="connsiteX11" fmla="*/ 8751253 w 10873408"/>
                <a:gd name="connsiteY11" fmla="*/ 334597 h 1727548"/>
                <a:gd name="connsiteX12" fmla="*/ 9139181 w 10873408"/>
                <a:gd name="connsiteY12" fmla="*/ 293034 h 1727548"/>
                <a:gd name="connsiteX13" fmla="*/ 9471690 w 10873408"/>
                <a:gd name="connsiteY13" fmla="*/ 500852 h 1727548"/>
                <a:gd name="connsiteX14" fmla="*/ 10039726 w 10873408"/>
                <a:gd name="connsiteY14" fmla="*/ 403870 h 1727548"/>
                <a:gd name="connsiteX15" fmla="*/ 10247544 w 10873408"/>
                <a:gd name="connsiteY15" fmla="*/ 445434 h 1727548"/>
                <a:gd name="connsiteX16" fmla="*/ 10399944 w 10873408"/>
                <a:gd name="connsiteY16" fmla="*/ 237615 h 1727548"/>
                <a:gd name="connsiteX17" fmla="*/ 10732453 w 10873408"/>
                <a:gd name="connsiteY17" fmla="*/ 473143 h 1727548"/>
                <a:gd name="connsiteX18" fmla="*/ 10843181 w 10873408"/>
                <a:gd name="connsiteY18" fmla="*/ 479421 h 1727548"/>
                <a:gd name="connsiteX19" fmla="*/ 10873408 w 10873408"/>
                <a:gd name="connsiteY19" fmla="*/ 474933 h 1727548"/>
                <a:gd name="connsiteX20" fmla="*/ 10873408 w 10873408"/>
                <a:gd name="connsiteY20" fmla="*/ 1640354 h 1727548"/>
                <a:gd name="connsiteX21" fmla="*/ 10836592 w 10873408"/>
                <a:gd name="connsiteY21" fmla="*/ 1651387 h 1727548"/>
                <a:gd name="connsiteX22" fmla="*/ 10372235 w 10873408"/>
                <a:gd name="connsiteY22" fmla="*/ 1720052 h 1727548"/>
                <a:gd name="connsiteX23" fmla="*/ 10356460 w 10873408"/>
                <a:gd name="connsiteY23" fmla="*/ 1727548 h 1727548"/>
                <a:gd name="connsiteX24" fmla="*/ 10344526 w 10873408"/>
                <a:gd name="connsiteY24" fmla="*/ 1720052 h 1727548"/>
                <a:gd name="connsiteX25" fmla="*/ 10108999 w 10873408"/>
                <a:gd name="connsiteY25" fmla="*/ 1539943 h 1727548"/>
                <a:gd name="connsiteX26" fmla="*/ 9915035 w 10873408"/>
                <a:gd name="connsiteY26" fmla="*/ 1345979 h 1727548"/>
                <a:gd name="connsiteX27" fmla="*/ 9610235 w 10873408"/>
                <a:gd name="connsiteY27" fmla="*/ 1345979 h 1727548"/>
                <a:gd name="connsiteX28" fmla="*/ 9166890 w 10873408"/>
                <a:gd name="connsiteY28" fmla="*/ 1484524 h 1727548"/>
                <a:gd name="connsiteX29" fmla="*/ 8820526 w 10873408"/>
                <a:gd name="connsiteY29" fmla="*/ 1498379 h 1727548"/>
                <a:gd name="connsiteX30" fmla="*/ 8712829 w 10873408"/>
                <a:gd name="connsiteY30" fmla="*/ 1555854 h 1727548"/>
                <a:gd name="connsiteX31" fmla="*/ 8652925 w 10873408"/>
                <a:gd name="connsiteY31" fmla="*/ 1597959 h 1727548"/>
                <a:gd name="connsiteX32" fmla="*/ 8605781 w 10873408"/>
                <a:gd name="connsiteY32" fmla="*/ 1555529 h 1727548"/>
                <a:gd name="connsiteX33" fmla="*/ 8446453 w 10873408"/>
                <a:gd name="connsiteY33" fmla="*/ 1456815 h 1727548"/>
                <a:gd name="connsiteX34" fmla="*/ 7906126 w 10873408"/>
                <a:gd name="connsiteY34" fmla="*/ 1484524 h 1727548"/>
                <a:gd name="connsiteX35" fmla="*/ 7822999 w 10873408"/>
                <a:gd name="connsiteY35" fmla="*/ 1304415 h 1727548"/>
                <a:gd name="connsiteX36" fmla="*/ 6728490 w 10873408"/>
                <a:gd name="connsiteY36" fmla="*/ 1165870 h 1727548"/>
                <a:gd name="connsiteX37" fmla="*/ 5786381 w 10873408"/>
                <a:gd name="connsiteY37" fmla="*/ 985761 h 1727548"/>
                <a:gd name="connsiteX38" fmla="*/ 5246053 w 10873408"/>
                <a:gd name="connsiteY38" fmla="*/ 902634 h 1727548"/>
                <a:gd name="connsiteX39" fmla="*/ 5138139 w 10873408"/>
                <a:gd name="connsiteY39" fmla="*/ 956320 h 1727548"/>
                <a:gd name="connsiteX40" fmla="*/ 5122065 w 10873408"/>
                <a:gd name="connsiteY40" fmla="*/ 969752 h 1727548"/>
                <a:gd name="connsiteX41" fmla="*/ 4959438 w 10873408"/>
                <a:gd name="connsiteY41" fmla="*/ 921684 h 1727548"/>
                <a:gd name="connsiteX42" fmla="*/ 4622599 w 10873408"/>
                <a:gd name="connsiteY42" fmla="*/ 819506 h 1727548"/>
                <a:gd name="connsiteX43" fmla="*/ 4276235 w 10873408"/>
                <a:gd name="connsiteY43" fmla="*/ 556270 h 1727548"/>
                <a:gd name="connsiteX44" fmla="*/ 3929872 w 10873408"/>
                <a:gd name="connsiteY44" fmla="*/ 819506 h 1727548"/>
                <a:gd name="connsiteX45" fmla="*/ 3514235 w 10873408"/>
                <a:gd name="connsiteY45" fmla="*/ 971906 h 1727548"/>
                <a:gd name="connsiteX46" fmla="*/ 3389544 w 10873408"/>
                <a:gd name="connsiteY46" fmla="*/ 847215 h 1727548"/>
                <a:gd name="connsiteX47" fmla="*/ 2419726 w 10873408"/>
                <a:gd name="connsiteY47" fmla="*/ 1068888 h 1727548"/>
                <a:gd name="connsiteX48" fmla="*/ 1477617 w 10873408"/>
                <a:gd name="connsiteY48" fmla="*/ 1235143 h 1727548"/>
                <a:gd name="connsiteX49" fmla="*/ 923435 w 10873408"/>
                <a:gd name="connsiteY49" fmla="*/ 1041179 h 1727548"/>
                <a:gd name="connsiteX50" fmla="*/ 729472 w 10873408"/>
                <a:gd name="connsiteY50" fmla="*/ 1068888 h 1727548"/>
                <a:gd name="connsiteX51" fmla="*/ 466235 w 10873408"/>
                <a:gd name="connsiteY51" fmla="*/ 750234 h 1727548"/>
                <a:gd name="connsiteX52" fmla="*/ 19548 w 10873408"/>
                <a:gd name="connsiteY52" fmla="*/ 677579 h 1727548"/>
                <a:gd name="connsiteX53" fmla="*/ 0 w 10873408"/>
                <a:gd name="connsiteY53" fmla="*/ 677987 h 1727548"/>
                <a:gd name="connsiteX54" fmla="*/ 0 w 10873408"/>
                <a:gd name="connsiteY54" fmla="*/ 147146 h 1727548"/>
                <a:gd name="connsiteX55" fmla="*/ 57661 w 10873408"/>
                <a:gd name="connsiteY55" fmla="*/ 239983 h 1727548"/>
                <a:gd name="connsiteX56" fmla="*/ 216853 w 10873408"/>
                <a:gd name="connsiteY56" fmla="*/ 459288 h 1727548"/>
                <a:gd name="connsiteX57" fmla="*/ 493944 w 10873408"/>
                <a:gd name="connsiteY57" fmla="*/ 514706 h 1727548"/>
                <a:gd name="connsiteX58" fmla="*/ 881872 w 10873408"/>
                <a:gd name="connsiteY58" fmla="*/ 708670 h 1727548"/>
                <a:gd name="connsiteX59" fmla="*/ 1145108 w 10873408"/>
                <a:gd name="connsiteY59" fmla="*/ 805652 h 1727548"/>
                <a:gd name="connsiteX60" fmla="*/ 1283653 w 10873408"/>
                <a:gd name="connsiteY60" fmla="*/ 958052 h 1727548"/>
                <a:gd name="connsiteX61" fmla="*/ 1533035 w 10873408"/>
                <a:gd name="connsiteY61" fmla="*/ 944197 h 1727548"/>
                <a:gd name="connsiteX62" fmla="*/ 1671581 w 10873408"/>
                <a:gd name="connsiteY62" fmla="*/ 833361 h 1727548"/>
                <a:gd name="connsiteX63" fmla="*/ 1837835 w 10873408"/>
                <a:gd name="connsiteY63" fmla="*/ 680961 h 1727548"/>
                <a:gd name="connsiteX64" fmla="*/ 1976381 w 10873408"/>
                <a:gd name="connsiteY64" fmla="*/ 764088 h 1727548"/>
                <a:gd name="connsiteX65" fmla="*/ 2239617 w 10873408"/>
                <a:gd name="connsiteY65" fmla="*/ 653252 h 1727548"/>
                <a:gd name="connsiteX66" fmla="*/ 2405872 w 10873408"/>
                <a:gd name="connsiteY66" fmla="*/ 750234 h 1727548"/>
                <a:gd name="connsiteX67" fmla="*/ 2669108 w 10873408"/>
                <a:gd name="connsiteY67" fmla="*/ 528561 h 1727548"/>
                <a:gd name="connsiteX68" fmla="*/ 2890781 w 10873408"/>
                <a:gd name="connsiteY68" fmla="*/ 556270 h 1727548"/>
                <a:gd name="connsiteX69" fmla="*/ 3098599 w 10873408"/>
                <a:gd name="connsiteY69" fmla="*/ 459288 h 1727548"/>
                <a:gd name="connsiteX70" fmla="*/ 3209435 w 10873408"/>
                <a:gd name="connsiteY70" fmla="*/ 459288 h 1727548"/>
                <a:gd name="connsiteX71" fmla="*/ 3403399 w 10873408"/>
                <a:gd name="connsiteY71" fmla="*/ 320743 h 1727548"/>
                <a:gd name="connsiteX72" fmla="*/ 3500381 w 10873408"/>
                <a:gd name="connsiteY72" fmla="*/ 168343 h 1727548"/>
                <a:gd name="connsiteX73" fmla="*/ 3874453 w 10873408"/>
                <a:gd name="connsiteY73" fmla="*/ 182197 h 1727548"/>
                <a:gd name="connsiteX74" fmla="*/ 4175722 w 10873408"/>
                <a:gd name="connsiteY74" fmla="*/ 2061 h 172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0873408" h="1727548">
                  <a:moveTo>
                    <a:pt x="4175722" y="2061"/>
                  </a:moveTo>
                  <a:cubicBezTo>
                    <a:pt x="4190510" y="-582"/>
                    <a:pt x="4205519" y="-798"/>
                    <a:pt x="4220817" y="2088"/>
                  </a:cubicBezTo>
                  <a:cubicBezTo>
                    <a:pt x="4343199" y="25179"/>
                    <a:pt x="4456344" y="256088"/>
                    <a:pt x="4608744" y="320743"/>
                  </a:cubicBezTo>
                  <a:cubicBezTo>
                    <a:pt x="4761144" y="385398"/>
                    <a:pt x="4955108" y="353070"/>
                    <a:pt x="5135217" y="390015"/>
                  </a:cubicBezTo>
                  <a:cubicBezTo>
                    <a:pt x="5315326" y="426960"/>
                    <a:pt x="5472345" y="519324"/>
                    <a:pt x="5689399" y="542415"/>
                  </a:cubicBezTo>
                  <a:cubicBezTo>
                    <a:pt x="5906453" y="565506"/>
                    <a:pt x="6243580" y="510088"/>
                    <a:pt x="6437544" y="528561"/>
                  </a:cubicBezTo>
                  <a:cubicBezTo>
                    <a:pt x="6631508" y="547034"/>
                    <a:pt x="6714636" y="646325"/>
                    <a:pt x="6853181" y="653252"/>
                  </a:cubicBezTo>
                  <a:cubicBezTo>
                    <a:pt x="6991727" y="660179"/>
                    <a:pt x="7118726" y="579360"/>
                    <a:pt x="7268817" y="570124"/>
                  </a:cubicBezTo>
                  <a:cubicBezTo>
                    <a:pt x="7418908" y="560888"/>
                    <a:pt x="7610562" y="577052"/>
                    <a:pt x="7753726" y="597834"/>
                  </a:cubicBezTo>
                  <a:cubicBezTo>
                    <a:pt x="7896890" y="618616"/>
                    <a:pt x="8003108" y="706360"/>
                    <a:pt x="8127799" y="694815"/>
                  </a:cubicBezTo>
                  <a:cubicBezTo>
                    <a:pt x="8252490" y="683270"/>
                    <a:pt x="8397963" y="588597"/>
                    <a:pt x="8501872" y="528561"/>
                  </a:cubicBezTo>
                  <a:cubicBezTo>
                    <a:pt x="8605781" y="468525"/>
                    <a:pt x="8645035" y="373851"/>
                    <a:pt x="8751253" y="334597"/>
                  </a:cubicBezTo>
                  <a:cubicBezTo>
                    <a:pt x="8857471" y="295343"/>
                    <a:pt x="9019108" y="265325"/>
                    <a:pt x="9139181" y="293034"/>
                  </a:cubicBezTo>
                  <a:cubicBezTo>
                    <a:pt x="9259254" y="320743"/>
                    <a:pt x="9321599" y="482379"/>
                    <a:pt x="9471690" y="500852"/>
                  </a:cubicBezTo>
                  <a:cubicBezTo>
                    <a:pt x="9621781" y="519325"/>
                    <a:pt x="9910417" y="413106"/>
                    <a:pt x="10039726" y="403870"/>
                  </a:cubicBezTo>
                  <a:cubicBezTo>
                    <a:pt x="10169035" y="394634"/>
                    <a:pt x="10187508" y="473143"/>
                    <a:pt x="10247544" y="445434"/>
                  </a:cubicBezTo>
                  <a:cubicBezTo>
                    <a:pt x="10307580" y="417725"/>
                    <a:pt x="10319126" y="232997"/>
                    <a:pt x="10399944" y="237615"/>
                  </a:cubicBezTo>
                  <a:cubicBezTo>
                    <a:pt x="10480762" y="242233"/>
                    <a:pt x="10600835" y="436198"/>
                    <a:pt x="10732453" y="473143"/>
                  </a:cubicBezTo>
                  <a:cubicBezTo>
                    <a:pt x="10765357" y="482380"/>
                    <a:pt x="10803169" y="482957"/>
                    <a:pt x="10843181" y="479421"/>
                  </a:cubicBezTo>
                  <a:lnTo>
                    <a:pt x="10873408" y="474933"/>
                  </a:lnTo>
                  <a:lnTo>
                    <a:pt x="10873408" y="1640354"/>
                  </a:lnTo>
                  <a:lnTo>
                    <a:pt x="10836592" y="1651387"/>
                  </a:lnTo>
                  <a:cubicBezTo>
                    <a:pt x="10709651" y="1680905"/>
                    <a:pt x="10491441" y="1683684"/>
                    <a:pt x="10372235" y="1720052"/>
                  </a:cubicBezTo>
                  <a:lnTo>
                    <a:pt x="10356460" y="1727548"/>
                  </a:lnTo>
                  <a:lnTo>
                    <a:pt x="10344526" y="1720052"/>
                  </a:lnTo>
                  <a:cubicBezTo>
                    <a:pt x="10208290" y="1634616"/>
                    <a:pt x="10180581" y="1602288"/>
                    <a:pt x="10108999" y="1539943"/>
                  </a:cubicBezTo>
                  <a:cubicBezTo>
                    <a:pt x="10037417" y="1477598"/>
                    <a:pt x="9998162" y="1378306"/>
                    <a:pt x="9915035" y="1345979"/>
                  </a:cubicBezTo>
                  <a:cubicBezTo>
                    <a:pt x="9831908" y="1313652"/>
                    <a:pt x="9734926" y="1322888"/>
                    <a:pt x="9610235" y="1345979"/>
                  </a:cubicBezTo>
                  <a:cubicBezTo>
                    <a:pt x="9485544" y="1369070"/>
                    <a:pt x="9298508" y="1459124"/>
                    <a:pt x="9166890" y="1484524"/>
                  </a:cubicBezTo>
                  <a:cubicBezTo>
                    <a:pt x="9035272" y="1509924"/>
                    <a:pt x="8956762" y="1447579"/>
                    <a:pt x="8820526" y="1498379"/>
                  </a:cubicBezTo>
                  <a:cubicBezTo>
                    <a:pt x="8786467" y="1511079"/>
                    <a:pt x="8750387" y="1531428"/>
                    <a:pt x="8712829" y="1555854"/>
                  </a:cubicBezTo>
                  <a:lnTo>
                    <a:pt x="8652925" y="1597959"/>
                  </a:lnTo>
                  <a:lnTo>
                    <a:pt x="8605781" y="1555529"/>
                  </a:lnTo>
                  <a:cubicBezTo>
                    <a:pt x="8561908" y="1512811"/>
                    <a:pt x="8518035" y="1471824"/>
                    <a:pt x="8446453" y="1456815"/>
                  </a:cubicBezTo>
                  <a:cubicBezTo>
                    <a:pt x="8303289" y="1426797"/>
                    <a:pt x="8010035" y="1509924"/>
                    <a:pt x="7906126" y="1484524"/>
                  </a:cubicBezTo>
                  <a:cubicBezTo>
                    <a:pt x="7802217" y="1459124"/>
                    <a:pt x="8019272" y="1357524"/>
                    <a:pt x="7822999" y="1304415"/>
                  </a:cubicBezTo>
                  <a:cubicBezTo>
                    <a:pt x="7626726" y="1251306"/>
                    <a:pt x="7067926" y="1218979"/>
                    <a:pt x="6728490" y="1165870"/>
                  </a:cubicBezTo>
                  <a:cubicBezTo>
                    <a:pt x="6389054" y="1112761"/>
                    <a:pt x="6033454" y="1029634"/>
                    <a:pt x="5786381" y="985761"/>
                  </a:cubicBezTo>
                  <a:cubicBezTo>
                    <a:pt x="5539308" y="941888"/>
                    <a:pt x="5403071" y="863380"/>
                    <a:pt x="5246053" y="902634"/>
                  </a:cubicBezTo>
                  <a:cubicBezTo>
                    <a:pt x="5206799" y="912448"/>
                    <a:pt x="5171441" y="931642"/>
                    <a:pt x="5138139" y="956320"/>
                  </a:cubicBezTo>
                  <a:lnTo>
                    <a:pt x="5122065" y="969752"/>
                  </a:lnTo>
                  <a:lnTo>
                    <a:pt x="4959438" y="921684"/>
                  </a:lnTo>
                  <a:cubicBezTo>
                    <a:pt x="4832726" y="888779"/>
                    <a:pt x="4709190" y="861070"/>
                    <a:pt x="4622599" y="819506"/>
                  </a:cubicBezTo>
                  <a:cubicBezTo>
                    <a:pt x="4449417" y="736379"/>
                    <a:pt x="4391689" y="556270"/>
                    <a:pt x="4276235" y="556270"/>
                  </a:cubicBezTo>
                  <a:cubicBezTo>
                    <a:pt x="4160781" y="556270"/>
                    <a:pt x="4056872" y="750233"/>
                    <a:pt x="3929872" y="819506"/>
                  </a:cubicBezTo>
                  <a:cubicBezTo>
                    <a:pt x="3802872" y="888779"/>
                    <a:pt x="3604290" y="967288"/>
                    <a:pt x="3514235" y="971906"/>
                  </a:cubicBezTo>
                  <a:cubicBezTo>
                    <a:pt x="3424180" y="976524"/>
                    <a:pt x="3571962" y="831051"/>
                    <a:pt x="3389544" y="847215"/>
                  </a:cubicBezTo>
                  <a:cubicBezTo>
                    <a:pt x="3207126" y="863379"/>
                    <a:pt x="2738380" y="1004233"/>
                    <a:pt x="2419726" y="1068888"/>
                  </a:cubicBezTo>
                  <a:cubicBezTo>
                    <a:pt x="2101072" y="1133543"/>
                    <a:pt x="1726999" y="1239761"/>
                    <a:pt x="1477617" y="1235143"/>
                  </a:cubicBezTo>
                  <a:cubicBezTo>
                    <a:pt x="1228235" y="1230525"/>
                    <a:pt x="1048126" y="1068888"/>
                    <a:pt x="923435" y="1041179"/>
                  </a:cubicBezTo>
                  <a:cubicBezTo>
                    <a:pt x="798744" y="1013470"/>
                    <a:pt x="805672" y="1117379"/>
                    <a:pt x="729472" y="1068888"/>
                  </a:cubicBezTo>
                  <a:cubicBezTo>
                    <a:pt x="653272" y="1020397"/>
                    <a:pt x="620944" y="810270"/>
                    <a:pt x="466235" y="750234"/>
                  </a:cubicBezTo>
                  <a:cubicBezTo>
                    <a:pt x="369542" y="712712"/>
                    <a:pt x="177238" y="680601"/>
                    <a:pt x="19548" y="677579"/>
                  </a:cubicBezTo>
                  <a:lnTo>
                    <a:pt x="0" y="677987"/>
                  </a:lnTo>
                  <a:lnTo>
                    <a:pt x="0" y="147146"/>
                  </a:lnTo>
                  <a:lnTo>
                    <a:pt x="57661" y="239983"/>
                  </a:lnTo>
                  <a:cubicBezTo>
                    <a:pt x="116733" y="333948"/>
                    <a:pt x="174424" y="420322"/>
                    <a:pt x="216853" y="459288"/>
                  </a:cubicBezTo>
                  <a:cubicBezTo>
                    <a:pt x="329998" y="563197"/>
                    <a:pt x="383108" y="473142"/>
                    <a:pt x="493944" y="514706"/>
                  </a:cubicBezTo>
                  <a:cubicBezTo>
                    <a:pt x="604780" y="556270"/>
                    <a:pt x="773345" y="660179"/>
                    <a:pt x="881872" y="708670"/>
                  </a:cubicBezTo>
                  <a:cubicBezTo>
                    <a:pt x="990399" y="757161"/>
                    <a:pt x="1078145" y="764088"/>
                    <a:pt x="1145108" y="805652"/>
                  </a:cubicBezTo>
                  <a:cubicBezTo>
                    <a:pt x="1212072" y="847216"/>
                    <a:pt x="1218999" y="934961"/>
                    <a:pt x="1283653" y="958052"/>
                  </a:cubicBezTo>
                  <a:cubicBezTo>
                    <a:pt x="1348307" y="981143"/>
                    <a:pt x="1468380" y="964979"/>
                    <a:pt x="1533035" y="944197"/>
                  </a:cubicBezTo>
                  <a:cubicBezTo>
                    <a:pt x="1597690" y="923415"/>
                    <a:pt x="1620781" y="877234"/>
                    <a:pt x="1671581" y="833361"/>
                  </a:cubicBezTo>
                  <a:cubicBezTo>
                    <a:pt x="1722381" y="789488"/>
                    <a:pt x="1787035" y="692507"/>
                    <a:pt x="1837835" y="680961"/>
                  </a:cubicBezTo>
                  <a:cubicBezTo>
                    <a:pt x="1888635" y="669415"/>
                    <a:pt x="1909417" y="768706"/>
                    <a:pt x="1976381" y="764088"/>
                  </a:cubicBezTo>
                  <a:cubicBezTo>
                    <a:pt x="2043345" y="759470"/>
                    <a:pt x="2168035" y="655561"/>
                    <a:pt x="2239617" y="653252"/>
                  </a:cubicBezTo>
                  <a:cubicBezTo>
                    <a:pt x="2311199" y="650943"/>
                    <a:pt x="2334290" y="771016"/>
                    <a:pt x="2405872" y="750234"/>
                  </a:cubicBezTo>
                  <a:cubicBezTo>
                    <a:pt x="2477454" y="729452"/>
                    <a:pt x="2588290" y="560888"/>
                    <a:pt x="2669108" y="528561"/>
                  </a:cubicBezTo>
                  <a:cubicBezTo>
                    <a:pt x="2749926" y="496234"/>
                    <a:pt x="2819199" y="567816"/>
                    <a:pt x="2890781" y="556270"/>
                  </a:cubicBezTo>
                  <a:cubicBezTo>
                    <a:pt x="2962363" y="544724"/>
                    <a:pt x="3045490" y="475452"/>
                    <a:pt x="3098599" y="459288"/>
                  </a:cubicBezTo>
                  <a:cubicBezTo>
                    <a:pt x="3151708" y="443124"/>
                    <a:pt x="3158635" y="482379"/>
                    <a:pt x="3209435" y="459288"/>
                  </a:cubicBezTo>
                  <a:cubicBezTo>
                    <a:pt x="3260235" y="436197"/>
                    <a:pt x="3354908" y="369234"/>
                    <a:pt x="3403399" y="320743"/>
                  </a:cubicBezTo>
                  <a:cubicBezTo>
                    <a:pt x="3451890" y="272252"/>
                    <a:pt x="3421872" y="191434"/>
                    <a:pt x="3500381" y="168343"/>
                  </a:cubicBezTo>
                  <a:cubicBezTo>
                    <a:pt x="3578890" y="145252"/>
                    <a:pt x="3754380" y="209906"/>
                    <a:pt x="3874453" y="182197"/>
                  </a:cubicBezTo>
                  <a:cubicBezTo>
                    <a:pt x="3979517" y="157952"/>
                    <a:pt x="4072205" y="20561"/>
                    <a:pt x="4175722" y="2061"/>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6" name="任意形状 9"/>
            <p:cNvSpPr/>
            <p:nvPr/>
          </p:nvSpPr>
          <p:spPr>
            <a:xfrm>
              <a:off x="0" y="5523655"/>
              <a:ext cx="12191999" cy="1334345"/>
            </a:xfrm>
            <a:custGeom>
              <a:avLst/>
              <a:gdLst>
                <a:gd name="connsiteX0" fmla="*/ 2847466 w 12191999"/>
                <a:gd name="connsiteY0" fmla="*/ 1046402 h 1334345"/>
                <a:gd name="connsiteX1" fmla="*/ 2891951 w 12191999"/>
                <a:gd name="connsiteY1" fmla="*/ 1059437 h 1334345"/>
                <a:gd name="connsiteX2" fmla="*/ 2931128 w 12191999"/>
                <a:gd name="connsiteY2" fmla="*/ 1072321 h 1334345"/>
                <a:gd name="connsiteX3" fmla="*/ 2891953 w 12191999"/>
                <a:gd name="connsiteY3" fmla="*/ 1059438 h 1334345"/>
                <a:gd name="connsiteX4" fmla="*/ 2673480 w 12191999"/>
                <a:gd name="connsiteY4" fmla="*/ 1012610 h 1334345"/>
                <a:gd name="connsiteX5" fmla="*/ 2481271 w 12191999"/>
                <a:gd name="connsiteY5" fmla="*/ 1061188 h 1334345"/>
                <a:gd name="connsiteX6" fmla="*/ 2438898 w 12191999"/>
                <a:gd name="connsiteY6" fmla="*/ 1067709 h 1334345"/>
                <a:gd name="connsiteX7" fmla="*/ 2419283 w 12191999"/>
                <a:gd name="connsiteY7" fmla="*/ 1063157 h 1334345"/>
                <a:gd name="connsiteX8" fmla="*/ 2438897 w 12191999"/>
                <a:gd name="connsiteY8" fmla="*/ 1067709 h 1334345"/>
                <a:gd name="connsiteX9" fmla="*/ 2438898 w 12191999"/>
                <a:gd name="connsiteY9" fmla="*/ 1067709 h 1334345"/>
                <a:gd name="connsiteX10" fmla="*/ 2438898 w 12191999"/>
                <a:gd name="connsiteY10" fmla="*/ 1067709 h 1334345"/>
                <a:gd name="connsiteX11" fmla="*/ 2590271 w 12191999"/>
                <a:gd name="connsiteY11" fmla="*/ 1020751 h 1334345"/>
                <a:gd name="connsiteX12" fmla="*/ 2673481 w 12191999"/>
                <a:gd name="connsiteY12" fmla="*/ 1012610 h 1334345"/>
                <a:gd name="connsiteX13" fmla="*/ 2692964 w 12191999"/>
                <a:gd name="connsiteY13" fmla="*/ 1014492 h 1334345"/>
                <a:gd name="connsiteX14" fmla="*/ 2734057 w 12191999"/>
                <a:gd name="connsiteY14" fmla="*/ 1018461 h 1334345"/>
                <a:gd name="connsiteX15" fmla="*/ 2734056 w 12191999"/>
                <a:gd name="connsiteY15" fmla="*/ 1018461 h 1334345"/>
                <a:gd name="connsiteX16" fmla="*/ 2692964 w 12191999"/>
                <a:gd name="connsiteY16" fmla="*/ 1014492 h 1334345"/>
                <a:gd name="connsiteX17" fmla="*/ 2673482 w 12191999"/>
                <a:gd name="connsiteY17" fmla="*/ 1012610 h 1334345"/>
                <a:gd name="connsiteX18" fmla="*/ 2673481 w 12191999"/>
                <a:gd name="connsiteY18" fmla="*/ 1012610 h 1334345"/>
                <a:gd name="connsiteX19" fmla="*/ 344633 w 12191999"/>
                <a:gd name="connsiteY19" fmla="*/ 863663 h 1334345"/>
                <a:gd name="connsiteX20" fmla="*/ 419394 w 12191999"/>
                <a:gd name="connsiteY20" fmla="*/ 878925 h 1334345"/>
                <a:gd name="connsiteX21" fmla="*/ 714553 w 12191999"/>
                <a:gd name="connsiteY21" fmla="*/ 895341 h 1334345"/>
                <a:gd name="connsiteX22" fmla="*/ 739734 w 12191999"/>
                <a:gd name="connsiteY22" fmla="*/ 900282 h 1334345"/>
                <a:gd name="connsiteX23" fmla="*/ 777297 w 12191999"/>
                <a:gd name="connsiteY23" fmla="*/ 907653 h 1334345"/>
                <a:gd name="connsiteX24" fmla="*/ 788191 w 12191999"/>
                <a:gd name="connsiteY24" fmla="*/ 910703 h 1334345"/>
                <a:gd name="connsiteX25" fmla="*/ 777298 w 12191999"/>
                <a:gd name="connsiteY25" fmla="*/ 907653 h 1334345"/>
                <a:gd name="connsiteX26" fmla="*/ 739734 w 12191999"/>
                <a:gd name="connsiteY26" fmla="*/ 900282 h 1334345"/>
                <a:gd name="connsiteX27" fmla="*/ 714551 w 12191999"/>
                <a:gd name="connsiteY27" fmla="*/ 895340 h 1334345"/>
                <a:gd name="connsiteX28" fmla="*/ 419392 w 12191999"/>
                <a:gd name="connsiteY28" fmla="*/ 878924 h 1334345"/>
                <a:gd name="connsiteX29" fmla="*/ 1631096 w 12191999"/>
                <a:gd name="connsiteY29" fmla="*/ 788636 h 1334345"/>
                <a:gd name="connsiteX30" fmla="*/ 1289333 w 12191999"/>
                <a:gd name="connsiteY30" fmla="*/ 870716 h 1334345"/>
                <a:gd name="connsiteX31" fmla="*/ 1025245 w 12191999"/>
                <a:gd name="connsiteY31" fmla="*/ 895340 h 1334345"/>
                <a:gd name="connsiteX32" fmla="*/ 932036 w 12191999"/>
                <a:gd name="connsiteY32" fmla="*/ 944588 h 1334345"/>
                <a:gd name="connsiteX33" fmla="*/ 888223 w 12191999"/>
                <a:gd name="connsiteY33" fmla="*/ 938432 h 1334345"/>
                <a:gd name="connsiteX34" fmla="*/ 885869 w 12191999"/>
                <a:gd name="connsiteY34" fmla="*/ 937786 h 1334345"/>
                <a:gd name="connsiteX35" fmla="*/ 888224 w 12191999"/>
                <a:gd name="connsiteY35" fmla="*/ 938433 h 1334345"/>
                <a:gd name="connsiteX36" fmla="*/ 932037 w 12191999"/>
                <a:gd name="connsiteY36" fmla="*/ 944589 h 1334345"/>
                <a:gd name="connsiteX37" fmla="*/ 1025246 w 12191999"/>
                <a:gd name="connsiteY37" fmla="*/ 895341 h 1334345"/>
                <a:gd name="connsiteX38" fmla="*/ 1289335 w 12191999"/>
                <a:gd name="connsiteY38" fmla="*/ 870716 h 1334345"/>
                <a:gd name="connsiteX39" fmla="*/ 1541652 w 12191999"/>
                <a:gd name="connsiteY39" fmla="*/ 798383 h 1334345"/>
                <a:gd name="connsiteX40" fmla="*/ 1631097 w 12191999"/>
                <a:gd name="connsiteY40" fmla="*/ 788636 h 1334345"/>
                <a:gd name="connsiteX41" fmla="*/ 1676425 w 12191999"/>
                <a:gd name="connsiteY41" fmla="*/ 791618 h 1334345"/>
                <a:gd name="connsiteX42" fmla="*/ 1676426 w 12191999"/>
                <a:gd name="connsiteY42" fmla="*/ 791618 h 1334345"/>
                <a:gd name="connsiteX43" fmla="*/ 1631097 w 12191999"/>
                <a:gd name="connsiteY43" fmla="*/ 788636 h 1334345"/>
                <a:gd name="connsiteX44" fmla="*/ 1631097 w 12191999"/>
                <a:gd name="connsiteY44" fmla="*/ 788636 h 1334345"/>
                <a:gd name="connsiteX45" fmla="*/ 5743206 w 12191999"/>
                <a:gd name="connsiteY45" fmla="*/ 0 h 1334345"/>
                <a:gd name="connsiteX46" fmla="*/ 5771910 w 12191999"/>
                <a:gd name="connsiteY46" fmla="*/ 4482 h 1334345"/>
                <a:gd name="connsiteX47" fmla="*/ 5959903 w 12191999"/>
                <a:gd name="connsiteY47" fmla="*/ 50525 h 1334345"/>
                <a:gd name="connsiteX48" fmla="*/ 6519150 w 12191999"/>
                <a:gd name="connsiteY48" fmla="*/ 354223 h 1334345"/>
                <a:gd name="connsiteX49" fmla="*/ 7466764 w 12191999"/>
                <a:gd name="connsiteY49" fmla="*/ 510176 h 1334345"/>
                <a:gd name="connsiteX50" fmla="*/ 8181358 w 12191999"/>
                <a:gd name="connsiteY50" fmla="*/ 666129 h 1334345"/>
                <a:gd name="connsiteX51" fmla="*/ 8771675 w 12191999"/>
                <a:gd name="connsiteY51" fmla="*/ 551216 h 1334345"/>
                <a:gd name="connsiteX52" fmla="*/ 9361992 w 12191999"/>
                <a:gd name="connsiteY52" fmla="*/ 485551 h 1334345"/>
                <a:gd name="connsiteX53" fmla="*/ 9638702 w 12191999"/>
                <a:gd name="connsiteY53" fmla="*/ 395776 h 1334345"/>
                <a:gd name="connsiteX54" fmla="*/ 9702244 w 12191999"/>
                <a:gd name="connsiteY54" fmla="*/ 372178 h 1334345"/>
                <a:gd name="connsiteX55" fmla="*/ 9727055 w 12191999"/>
                <a:gd name="connsiteY55" fmla="*/ 383977 h 1334345"/>
                <a:gd name="connsiteX56" fmla="*/ 9828031 w 12191999"/>
                <a:gd name="connsiteY56" fmla="*/ 411680 h 1334345"/>
                <a:gd name="connsiteX57" fmla="*/ 10433882 w 12191999"/>
                <a:gd name="connsiteY57" fmla="*/ 444512 h 1334345"/>
                <a:gd name="connsiteX58" fmla="*/ 10589229 w 12191999"/>
                <a:gd name="connsiteY58" fmla="*/ 510176 h 1334345"/>
                <a:gd name="connsiteX59" fmla="*/ 10884387 w 12191999"/>
                <a:gd name="connsiteY59" fmla="*/ 469135 h 1334345"/>
                <a:gd name="connsiteX60" fmla="*/ 11288288 w 12191999"/>
                <a:gd name="connsiteY60" fmla="*/ 543008 h 1334345"/>
                <a:gd name="connsiteX61" fmla="*/ 11529682 w 12191999"/>
                <a:gd name="connsiteY61" fmla="*/ 469713 h 1334345"/>
                <a:gd name="connsiteX62" fmla="*/ 11612362 w 12191999"/>
                <a:gd name="connsiteY62" fmla="*/ 448952 h 1334345"/>
                <a:gd name="connsiteX63" fmla="*/ 11661848 w 12191999"/>
                <a:gd name="connsiteY63" fmla="*/ 465376 h 1334345"/>
                <a:gd name="connsiteX64" fmla="*/ 12078128 w 12191999"/>
                <a:gd name="connsiteY64" fmla="*/ 595911 h 1334345"/>
                <a:gd name="connsiteX65" fmla="*/ 12191999 w 12191999"/>
                <a:gd name="connsiteY65" fmla="*/ 625868 h 1334345"/>
                <a:gd name="connsiteX66" fmla="*/ 12191999 w 12191999"/>
                <a:gd name="connsiteY66" fmla="*/ 1072321 h 1334345"/>
                <a:gd name="connsiteX67" fmla="*/ 12191999 w 12191999"/>
                <a:gd name="connsiteY67" fmla="*/ 1334345 h 1334345"/>
                <a:gd name="connsiteX68" fmla="*/ 0 w 12191999"/>
                <a:gd name="connsiteY68" fmla="*/ 1334345 h 1334345"/>
                <a:gd name="connsiteX69" fmla="*/ 0 w 12191999"/>
                <a:gd name="connsiteY69" fmla="*/ 1072321 h 1334345"/>
                <a:gd name="connsiteX70" fmla="*/ 1 w 12191999"/>
                <a:gd name="connsiteY70" fmla="*/ 1072321 h 1334345"/>
                <a:gd name="connsiteX71" fmla="*/ 1 w 12191999"/>
                <a:gd name="connsiteY71" fmla="*/ 813658 h 1334345"/>
                <a:gd name="connsiteX72" fmla="*/ 20711 w 12191999"/>
                <a:gd name="connsiteY72" fmla="*/ 812426 h 1334345"/>
                <a:gd name="connsiteX73" fmla="*/ 22430 w 12191999"/>
                <a:gd name="connsiteY73" fmla="*/ 812443 h 1334345"/>
                <a:gd name="connsiteX74" fmla="*/ 108700 w 12191999"/>
                <a:gd name="connsiteY74" fmla="*/ 813260 h 1334345"/>
                <a:gd name="connsiteX75" fmla="*/ 170240 w 12191999"/>
                <a:gd name="connsiteY75" fmla="*/ 821105 h 1334345"/>
                <a:gd name="connsiteX76" fmla="*/ 192198 w 12191999"/>
                <a:gd name="connsiteY76" fmla="*/ 823904 h 1334345"/>
                <a:gd name="connsiteX77" fmla="*/ 192199 w 12191999"/>
                <a:gd name="connsiteY77" fmla="*/ 823904 h 1334345"/>
                <a:gd name="connsiteX78" fmla="*/ 170240 w 12191999"/>
                <a:gd name="connsiteY78" fmla="*/ 821105 h 1334345"/>
                <a:gd name="connsiteX79" fmla="*/ 108699 w 12191999"/>
                <a:gd name="connsiteY79" fmla="*/ 813259 h 1334345"/>
                <a:gd name="connsiteX80" fmla="*/ 22430 w 12191999"/>
                <a:gd name="connsiteY80" fmla="*/ 812443 h 1334345"/>
                <a:gd name="connsiteX81" fmla="*/ 20711 w 12191999"/>
                <a:gd name="connsiteY81" fmla="*/ 812426 h 1334345"/>
                <a:gd name="connsiteX82" fmla="*/ 20711 w 12191999"/>
                <a:gd name="connsiteY82" fmla="*/ 812426 h 1334345"/>
                <a:gd name="connsiteX83" fmla="*/ 20710 w 12191999"/>
                <a:gd name="connsiteY83" fmla="*/ 812426 h 1334345"/>
                <a:gd name="connsiteX84" fmla="*/ 0 w 12191999"/>
                <a:gd name="connsiteY84" fmla="*/ 813658 h 1334345"/>
                <a:gd name="connsiteX85" fmla="*/ 0 w 12191999"/>
                <a:gd name="connsiteY85" fmla="*/ 489071 h 1334345"/>
                <a:gd name="connsiteX86" fmla="*/ 43142 w 12191999"/>
                <a:gd name="connsiteY86" fmla="*/ 505751 h 1334345"/>
                <a:gd name="connsiteX87" fmla="*/ 212081 w 12191999"/>
                <a:gd name="connsiteY87" fmla="*/ 543008 h 1334345"/>
                <a:gd name="connsiteX88" fmla="*/ 600448 w 12191999"/>
                <a:gd name="connsiteY88" fmla="*/ 460927 h 1334345"/>
                <a:gd name="connsiteX89" fmla="*/ 1004349 w 12191999"/>
                <a:gd name="connsiteY89" fmla="*/ 411680 h 1334345"/>
                <a:gd name="connsiteX90" fmla="*/ 1268437 w 12191999"/>
                <a:gd name="connsiteY90" fmla="*/ 329598 h 1334345"/>
                <a:gd name="connsiteX91" fmla="*/ 1936428 w 12191999"/>
                <a:gd name="connsiteY91" fmla="*/ 304974 h 1334345"/>
                <a:gd name="connsiteX92" fmla="*/ 2262655 w 12191999"/>
                <a:gd name="connsiteY92" fmla="*/ 370639 h 1334345"/>
                <a:gd name="connsiteX93" fmla="*/ 2402467 w 12191999"/>
                <a:gd name="connsiteY93" fmla="*/ 346015 h 1334345"/>
                <a:gd name="connsiteX94" fmla="*/ 2837437 w 12191999"/>
                <a:gd name="connsiteY94" fmla="*/ 436303 h 1334345"/>
                <a:gd name="connsiteX95" fmla="*/ 3614171 w 12191999"/>
                <a:gd name="connsiteY95" fmla="*/ 411680 h 1334345"/>
                <a:gd name="connsiteX96" fmla="*/ 3909329 w 12191999"/>
                <a:gd name="connsiteY96" fmla="*/ 411680 h 1334345"/>
                <a:gd name="connsiteX97" fmla="*/ 4453042 w 12191999"/>
                <a:gd name="connsiteY97" fmla="*/ 395263 h 1334345"/>
                <a:gd name="connsiteX98" fmla="*/ 4654993 w 12191999"/>
                <a:gd name="connsiteY98" fmla="*/ 395263 h 1334345"/>
                <a:gd name="connsiteX99" fmla="*/ 4872478 w 12191999"/>
                <a:gd name="connsiteY99" fmla="*/ 280350 h 1334345"/>
                <a:gd name="connsiteX100" fmla="*/ 5431725 w 12191999"/>
                <a:gd name="connsiteY100" fmla="*/ 149021 h 1334345"/>
                <a:gd name="connsiteX101" fmla="*/ 5706691 w 12191999"/>
                <a:gd name="connsiteY101" fmla="*/ 16122 h 133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191999" h="1334345">
                  <a:moveTo>
                    <a:pt x="2847466" y="1046402"/>
                  </a:moveTo>
                  <a:lnTo>
                    <a:pt x="2891951" y="1059437"/>
                  </a:lnTo>
                  <a:lnTo>
                    <a:pt x="2931128" y="1072321"/>
                  </a:lnTo>
                  <a:lnTo>
                    <a:pt x="2891953" y="1059438"/>
                  </a:lnTo>
                  <a:close/>
                  <a:moveTo>
                    <a:pt x="2673480" y="1012610"/>
                  </a:moveTo>
                  <a:cubicBezTo>
                    <a:pt x="2576552" y="1010281"/>
                    <a:pt x="2524921" y="1045805"/>
                    <a:pt x="2481271" y="1061188"/>
                  </a:cubicBezTo>
                  <a:lnTo>
                    <a:pt x="2438898" y="1067709"/>
                  </a:lnTo>
                  <a:lnTo>
                    <a:pt x="2419283" y="1063157"/>
                  </a:lnTo>
                  <a:lnTo>
                    <a:pt x="2438897" y="1067709"/>
                  </a:lnTo>
                  <a:lnTo>
                    <a:pt x="2438898" y="1067709"/>
                  </a:lnTo>
                  <a:lnTo>
                    <a:pt x="2438898" y="1067709"/>
                  </a:lnTo>
                  <a:cubicBezTo>
                    <a:pt x="2481376" y="1072198"/>
                    <a:pt x="2519394" y="1037214"/>
                    <a:pt x="2590271" y="1020751"/>
                  </a:cubicBezTo>
                  <a:lnTo>
                    <a:pt x="2673481" y="1012610"/>
                  </a:lnTo>
                  <a:lnTo>
                    <a:pt x="2692964" y="1014492"/>
                  </a:lnTo>
                  <a:lnTo>
                    <a:pt x="2734057" y="1018461"/>
                  </a:lnTo>
                  <a:lnTo>
                    <a:pt x="2734056" y="1018461"/>
                  </a:lnTo>
                  <a:lnTo>
                    <a:pt x="2692964" y="1014492"/>
                  </a:lnTo>
                  <a:lnTo>
                    <a:pt x="2673482" y="1012610"/>
                  </a:lnTo>
                  <a:lnTo>
                    <a:pt x="2673481" y="1012610"/>
                  </a:lnTo>
                  <a:close/>
                  <a:moveTo>
                    <a:pt x="344633" y="863663"/>
                  </a:moveTo>
                  <a:cubicBezTo>
                    <a:pt x="369391" y="870033"/>
                    <a:pt x="394150" y="875504"/>
                    <a:pt x="419394" y="878925"/>
                  </a:cubicBezTo>
                  <a:cubicBezTo>
                    <a:pt x="520369" y="892605"/>
                    <a:pt x="629112" y="884396"/>
                    <a:pt x="714553" y="895341"/>
                  </a:cubicBezTo>
                  <a:lnTo>
                    <a:pt x="739734" y="900282"/>
                  </a:lnTo>
                  <a:lnTo>
                    <a:pt x="777297" y="907653"/>
                  </a:lnTo>
                  <a:lnTo>
                    <a:pt x="788191" y="910703"/>
                  </a:lnTo>
                  <a:lnTo>
                    <a:pt x="777298" y="907653"/>
                  </a:lnTo>
                  <a:lnTo>
                    <a:pt x="739734" y="900282"/>
                  </a:lnTo>
                  <a:lnTo>
                    <a:pt x="714551" y="895340"/>
                  </a:lnTo>
                  <a:cubicBezTo>
                    <a:pt x="629111" y="884396"/>
                    <a:pt x="520368" y="892604"/>
                    <a:pt x="419392" y="878924"/>
                  </a:cubicBezTo>
                  <a:close/>
                  <a:moveTo>
                    <a:pt x="1631096" y="788636"/>
                  </a:moveTo>
                  <a:cubicBezTo>
                    <a:pt x="1511997" y="787268"/>
                    <a:pt x="1390309" y="852932"/>
                    <a:pt x="1289333" y="870716"/>
                  </a:cubicBezTo>
                  <a:cubicBezTo>
                    <a:pt x="1188359" y="888500"/>
                    <a:pt x="1084794" y="883028"/>
                    <a:pt x="1025245" y="895340"/>
                  </a:cubicBezTo>
                  <a:cubicBezTo>
                    <a:pt x="965695" y="907653"/>
                    <a:pt x="983818" y="944588"/>
                    <a:pt x="932036" y="944588"/>
                  </a:cubicBezTo>
                  <a:cubicBezTo>
                    <a:pt x="919090" y="944588"/>
                    <a:pt x="904365" y="942194"/>
                    <a:pt x="888223" y="938432"/>
                  </a:cubicBezTo>
                  <a:lnTo>
                    <a:pt x="885869" y="937786"/>
                  </a:lnTo>
                  <a:lnTo>
                    <a:pt x="888224" y="938433"/>
                  </a:lnTo>
                  <a:cubicBezTo>
                    <a:pt x="904366" y="942195"/>
                    <a:pt x="919091" y="944589"/>
                    <a:pt x="932037" y="944589"/>
                  </a:cubicBezTo>
                  <a:cubicBezTo>
                    <a:pt x="983819" y="944589"/>
                    <a:pt x="965696" y="907653"/>
                    <a:pt x="1025246" y="895341"/>
                  </a:cubicBezTo>
                  <a:cubicBezTo>
                    <a:pt x="1084795" y="883028"/>
                    <a:pt x="1188360" y="888500"/>
                    <a:pt x="1289335" y="870716"/>
                  </a:cubicBezTo>
                  <a:cubicBezTo>
                    <a:pt x="1365066" y="857378"/>
                    <a:pt x="1452449" y="817107"/>
                    <a:pt x="1541652" y="798383"/>
                  </a:cubicBezTo>
                  <a:lnTo>
                    <a:pt x="1631097" y="788636"/>
                  </a:lnTo>
                  <a:lnTo>
                    <a:pt x="1676425" y="791618"/>
                  </a:lnTo>
                  <a:lnTo>
                    <a:pt x="1676426" y="791618"/>
                  </a:lnTo>
                  <a:lnTo>
                    <a:pt x="1631097" y="788636"/>
                  </a:lnTo>
                  <a:lnTo>
                    <a:pt x="1631097" y="788636"/>
                  </a:lnTo>
                  <a:close/>
                  <a:moveTo>
                    <a:pt x="5743206" y="0"/>
                  </a:moveTo>
                  <a:lnTo>
                    <a:pt x="5771910" y="4482"/>
                  </a:lnTo>
                  <a:cubicBezTo>
                    <a:pt x="5839996" y="17180"/>
                    <a:pt x="5904237" y="32057"/>
                    <a:pt x="5959903" y="50525"/>
                  </a:cubicBezTo>
                  <a:cubicBezTo>
                    <a:pt x="6182566" y="124398"/>
                    <a:pt x="6268008" y="277615"/>
                    <a:pt x="6519150" y="354223"/>
                  </a:cubicBezTo>
                  <a:cubicBezTo>
                    <a:pt x="6770294" y="430831"/>
                    <a:pt x="7189729" y="458192"/>
                    <a:pt x="7466764" y="510176"/>
                  </a:cubicBezTo>
                  <a:cubicBezTo>
                    <a:pt x="7743799" y="562160"/>
                    <a:pt x="7963872" y="659289"/>
                    <a:pt x="8181358" y="666129"/>
                  </a:cubicBezTo>
                  <a:cubicBezTo>
                    <a:pt x="8398843" y="672968"/>
                    <a:pt x="8574902" y="581312"/>
                    <a:pt x="8771675" y="551216"/>
                  </a:cubicBezTo>
                  <a:cubicBezTo>
                    <a:pt x="8968447" y="521120"/>
                    <a:pt x="9175576" y="525224"/>
                    <a:pt x="9361992" y="485551"/>
                  </a:cubicBezTo>
                  <a:cubicBezTo>
                    <a:pt x="9455199" y="465715"/>
                    <a:pt x="9549054" y="430147"/>
                    <a:pt x="9638702" y="395776"/>
                  </a:cubicBezTo>
                  <a:lnTo>
                    <a:pt x="9702244" y="372178"/>
                  </a:lnTo>
                  <a:lnTo>
                    <a:pt x="9727055" y="383977"/>
                  </a:lnTo>
                  <a:cubicBezTo>
                    <a:pt x="9755535" y="395349"/>
                    <a:pt x="9787899" y="405181"/>
                    <a:pt x="9828031" y="411680"/>
                  </a:cubicBezTo>
                  <a:cubicBezTo>
                    <a:pt x="9988556" y="437672"/>
                    <a:pt x="10307015" y="428096"/>
                    <a:pt x="10433882" y="444512"/>
                  </a:cubicBezTo>
                  <a:cubicBezTo>
                    <a:pt x="10560749" y="460927"/>
                    <a:pt x="10514144" y="506072"/>
                    <a:pt x="10589229" y="510176"/>
                  </a:cubicBezTo>
                  <a:cubicBezTo>
                    <a:pt x="10664314" y="514280"/>
                    <a:pt x="10767877" y="463663"/>
                    <a:pt x="10884387" y="469135"/>
                  </a:cubicBezTo>
                  <a:cubicBezTo>
                    <a:pt x="11000897" y="474607"/>
                    <a:pt x="11164011" y="547112"/>
                    <a:pt x="11288288" y="543008"/>
                  </a:cubicBezTo>
                  <a:cubicBezTo>
                    <a:pt x="11381495" y="539930"/>
                    <a:pt x="11441207" y="499916"/>
                    <a:pt x="11529682" y="469713"/>
                  </a:cubicBezTo>
                  <a:lnTo>
                    <a:pt x="11612362" y="448952"/>
                  </a:lnTo>
                  <a:lnTo>
                    <a:pt x="11661848" y="465376"/>
                  </a:lnTo>
                  <a:cubicBezTo>
                    <a:pt x="11775323" y="503010"/>
                    <a:pt x="11929254" y="553535"/>
                    <a:pt x="12078128" y="595911"/>
                  </a:cubicBezTo>
                  <a:lnTo>
                    <a:pt x="12191999" y="625868"/>
                  </a:lnTo>
                  <a:lnTo>
                    <a:pt x="12191999" y="1072321"/>
                  </a:lnTo>
                  <a:lnTo>
                    <a:pt x="12191999" y="1334345"/>
                  </a:lnTo>
                  <a:lnTo>
                    <a:pt x="0" y="1334345"/>
                  </a:lnTo>
                  <a:lnTo>
                    <a:pt x="0" y="1072321"/>
                  </a:lnTo>
                  <a:lnTo>
                    <a:pt x="1" y="1072321"/>
                  </a:lnTo>
                  <a:lnTo>
                    <a:pt x="1" y="813658"/>
                  </a:lnTo>
                  <a:lnTo>
                    <a:pt x="20711" y="812426"/>
                  </a:lnTo>
                  <a:lnTo>
                    <a:pt x="22430" y="812443"/>
                  </a:lnTo>
                  <a:lnTo>
                    <a:pt x="108700" y="813260"/>
                  </a:lnTo>
                  <a:lnTo>
                    <a:pt x="170240" y="821105"/>
                  </a:lnTo>
                  <a:lnTo>
                    <a:pt x="192198" y="823904"/>
                  </a:lnTo>
                  <a:lnTo>
                    <a:pt x="192199" y="823904"/>
                  </a:lnTo>
                  <a:lnTo>
                    <a:pt x="170240" y="821105"/>
                  </a:lnTo>
                  <a:lnTo>
                    <a:pt x="108699" y="813259"/>
                  </a:lnTo>
                  <a:lnTo>
                    <a:pt x="22430" y="812443"/>
                  </a:lnTo>
                  <a:lnTo>
                    <a:pt x="20711" y="812426"/>
                  </a:lnTo>
                  <a:lnTo>
                    <a:pt x="20711" y="812426"/>
                  </a:lnTo>
                  <a:lnTo>
                    <a:pt x="20710" y="812426"/>
                  </a:lnTo>
                  <a:lnTo>
                    <a:pt x="0" y="813658"/>
                  </a:lnTo>
                  <a:lnTo>
                    <a:pt x="0" y="489071"/>
                  </a:lnTo>
                  <a:lnTo>
                    <a:pt x="43142" y="505751"/>
                  </a:lnTo>
                  <a:cubicBezTo>
                    <a:pt x="107870" y="530012"/>
                    <a:pt x="166772" y="548138"/>
                    <a:pt x="212081" y="543008"/>
                  </a:cubicBezTo>
                  <a:cubicBezTo>
                    <a:pt x="393318" y="522488"/>
                    <a:pt x="468403" y="482815"/>
                    <a:pt x="600448" y="460927"/>
                  </a:cubicBezTo>
                  <a:cubicBezTo>
                    <a:pt x="732493" y="439040"/>
                    <a:pt x="893017" y="433567"/>
                    <a:pt x="1004349" y="411680"/>
                  </a:cubicBezTo>
                  <a:cubicBezTo>
                    <a:pt x="1115680" y="389791"/>
                    <a:pt x="1113092" y="347383"/>
                    <a:pt x="1268437" y="329598"/>
                  </a:cubicBezTo>
                  <a:cubicBezTo>
                    <a:pt x="1423783" y="311814"/>
                    <a:pt x="1770725" y="298134"/>
                    <a:pt x="1936428" y="304974"/>
                  </a:cubicBezTo>
                  <a:cubicBezTo>
                    <a:pt x="2102131" y="311814"/>
                    <a:pt x="2184982" y="363799"/>
                    <a:pt x="2262655" y="370639"/>
                  </a:cubicBezTo>
                  <a:cubicBezTo>
                    <a:pt x="2340329" y="377479"/>
                    <a:pt x="2306671" y="335070"/>
                    <a:pt x="2402467" y="346015"/>
                  </a:cubicBezTo>
                  <a:cubicBezTo>
                    <a:pt x="2498264" y="356959"/>
                    <a:pt x="2635487" y="425359"/>
                    <a:pt x="2837437" y="436303"/>
                  </a:cubicBezTo>
                  <a:cubicBezTo>
                    <a:pt x="3039388" y="447247"/>
                    <a:pt x="3435523" y="415783"/>
                    <a:pt x="3614171" y="411680"/>
                  </a:cubicBezTo>
                  <a:cubicBezTo>
                    <a:pt x="3792819" y="407575"/>
                    <a:pt x="3769517" y="414416"/>
                    <a:pt x="3909329" y="411680"/>
                  </a:cubicBezTo>
                  <a:cubicBezTo>
                    <a:pt x="4049141" y="408943"/>
                    <a:pt x="4328764" y="397999"/>
                    <a:pt x="4453042" y="395263"/>
                  </a:cubicBezTo>
                  <a:cubicBezTo>
                    <a:pt x="4577318" y="392527"/>
                    <a:pt x="4585086" y="414414"/>
                    <a:pt x="4654993" y="395263"/>
                  </a:cubicBezTo>
                  <a:cubicBezTo>
                    <a:pt x="4724898" y="376111"/>
                    <a:pt x="4743022" y="321391"/>
                    <a:pt x="4872478" y="280350"/>
                  </a:cubicBezTo>
                  <a:cubicBezTo>
                    <a:pt x="5001933" y="239310"/>
                    <a:pt x="5263433" y="202374"/>
                    <a:pt x="5431725" y="149021"/>
                  </a:cubicBezTo>
                  <a:cubicBezTo>
                    <a:pt x="5536908" y="115676"/>
                    <a:pt x="5617817" y="59353"/>
                    <a:pt x="5706691" y="16122"/>
                  </a:cubicBez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dirty="0"/>
            </a:p>
          </p:txBody>
        </p:sp>
      </p:grpSp>
      <p:sp>
        <p:nvSpPr>
          <p:cNvPr id="17" name="标题 1"/>
          <p:cNvSpPr>
            <a:spLocks noGrp="1"/>
          </p:cNvSpPr>
          <p:nvPr>
            <p:ph type="title"/>
          </p:nvPr>
        </p:nvSpPr>
        <p:spPr>
          <a:xfrm>
            <a:off x="838200" y="1232784"/>
            <a:ext cx="10515600" cy="2852737"/>
          </a:xfrm>
        </p:spPr>
        <p:txBody>
          <a:bodyPr anchor="b"/>
          <a:lstStyle>
            <a:lvl1pPr>
              <a:defRPr sz="6000" b="0" cap="none" spc="0">
                <a:ln w="0"/>
                <a:solidFill>
                  <a:schemeClr val="tx1"/>
                </a:solidFill>
                <a:effectLst>
                  <a:outerShdw blurRad="38100" dist="19050" dir="2700000" algn="tl" rotWithShape="0">
                    <a:schemeClr val="dk1">
                      <a:alpha val="40000"/>
                    </a:schemeClr>
                  </a:outerShdw>
                </a:effectLst>
              </a:defRPr>
            </a:lvl1pPr>
          </a:lstStyle>
          <a:p>
            <a:r>
              <a:rPr lang="zh-CN" altLang="en-US" dirty="0"/>
              <a:t>单击此处编辑母版标题样式</a:t>
            </a:r>
            <a:endParaRPr lang="en-US" dirty="0"/>
          </a:p>
        </p:txBody>
      </p:sp>
      <p:sp>
        <p:nvSpPr>
          <p:cNvPr id="18" name="文本占位符 2"/>
          <p:cNvSpPr>
            <a:spLocks noGrp="1"/>
          </p:cNvSpPr>
          <p:nvPr>
            <p:ph type="body" idx="1"/>
          </p:nvPr>
        </p:nvSpPr>
        <p:spPr>
          <a:xfrm>
            <a:off x="838200" y="4110834"/>
            <a:ext cx="10515600" cy="746611"/>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dirty="0"/>
              <a:t>编辑母版文本样式</a:t>
            </a:r>
          </a:p>
          <a:p>
            <a:pPr lvl="0"/>
            <a:endParaRPr lang="zh-CN" altLang="en-US" dirty="0"/>
          </a:p>
        </p:txBody>
      </p:sp>
      <p:pic>
        <p:nvPicPr>
          <p:cNvPr id="8" name="Picture 2"/>
          <p:cNvPicPr>
            <a:picLocks noChangeAspect="1" noChangeArrowheads="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9830936" y="5501427"/>
            <a:ext cx="2377440" cy="610166"/>
          </a:xfrm>
          <a:prstGeom prst="rect">
            <a:avLst/>
          </a:prstGeom>
          <a:noFill/>
          <a:ln>
            <a:noFill/>
          </a:ln>
          <a:effectLst/>
          <a:extLst/>
        </p:spPr>
      </p:pic>
      <p:sp>
        <p:nvSpPr>
          <p:cNvPr id="21" name="矩形 20"/>
          <p:cNvSpPr/>
          <p:nvPr userDrawn="1"/>
        </p:nvSpPr>
        <p:spPr>
          <a:xfrm>
            <a:off x="0" y="847502"/>
            <a:ext cx="4898570" cy="870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矩形 21"/>
          <p:cNvSpPr/>
          <p:nvPr userDrawn="1"/>
        </p:nvSpPr>
        <p:spPr>
          <a:xfrm>
            <a:off x="7293430" y="847502"/>
            <a:ext cx="4898570" cy="870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1688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标题5">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lvl1pPr>
              <a:defRPr>
                <a:solidFill>
                  <a:schemeClr val="tx1"/>
                </a:solidFill>
              </a:defRPr>
            </a:lvl1pPr>
          </a:lstStyle>
          <a:p>
            <a:fld id="{86E28055-1829-4E3B-9ED3-C44A6BC9393D}" type="datetime1">
              <a:rPr lang="en-US" smtClean="0"/>
              <a:t>11/23/2017</a:t>
            </a:fld>
            <a:endParaRPr lang="en-US"/>
          </a:p>
        </p:txBody>
      </p:sp>
      <p:sp>
        <p:nvSpPr>
          <p:cNvPr id="5" name="页脚占位符 4"/>
          <p:cNvSpPr>
            <a:spLocks noGrp="1"/>
          </p:cNvSpPr>
          <p:nvPr>
            <p:ph type="ftr" sz="quarter" idx="11"/>
          </p:nvPr>
        </p:nvSpPr>
        <p:spPr/>
        <p:txBody>
          <a:bodyPr/>
          <a:lstStyle>
            <a:lvl1pPr>
              <a:defRPr>
                <a:solidFill>
                  <a:schemeClr val="tx1"/>
                </a:solidFill>
              </a:defRPr>
            </a:lvl1pPr>
          </a:lstStyle>
          <a:p>
            <a:endParaRPr lang="en-US"/>
          </a:p>
        </p:txBody>
      </p:sp>
      <p:sp>
        <p:nvSpPr>
          <p:cNvPr id="6" name="灯片编号占位符 5"/>
          <p:cNvSpPr>
            <a:spLocks noGrp="1"/>
          </p:cNvSpPr>
          <p:nvPr>
            <p:ph type="sldNum" sz="quarter" idx="12"/>
          </p:nvPr>
        </p:nvSpPr>
        <p:spPr/>
        <p:txBody>
          <a:bodyPr/>
          <a:lstStyle>
            <a:lvl1pPr>
              <a:defRPr>
                <a:solidFill>
                  <a:schemeClr val="tx1"/>
                </a:solidFill>
              </a:defRPr>
            </a:lvl1pPr>
          </a:lstStyle>
          <a:p>
            <a:fld id="{833FA12E-B5B5-4348-B34B-2EB182552C31}" type="slidenum">
              <a:rPr lang="en-US" smtClean="0"/>
              <a:pPr/>
              <a:t>‹#›</a:t>
            </a:fld>
            <a:endParaRPr lang="en-US"/>
          </a:p>
        </p:txBody>
      </p:sp>
      <p:sp>
        <p:nvSpPr>
          <p:cNvPr id="17" name="标题 1"/>
          <p:cNvSpPr>
            <a:spLocks noGrp="1"/>
          </p:cNvSpPr>
          <p:nvPr>
            <p:ph type="title"/>
          </p:nvPr>
        </p:nvSpPr>
        <p:spPr>
          <a:xfrm>
            <a:off x="838200" y="1232784"/>
            <a:ext cx="10515600" cy="2852737"/>
          </a:xfrm>
        </p:spPr>
        <p:txBody>
          <a:bodyPr anchor="b"/>
          <a:lstStyle>
            <a:lvl1pPr>
              <a:defRPr sz="6000" b="0" cap="none" spc="0">
                <a:ln w="0"/>
                <a:solidFill>
                  <a:schemeClr val="tx1"/>
                </a:solidFill>
                <a:effectLst>
                  <a:outerShdw blurRad="38100" dist="19050" dir="2700000" algn="tl" rotWithShape="0">
                    <a:schemeClr val="dk1">
                      <a:alpha val="40000"/>
                    </a:schemeClr>
                  </a:outerShdw>
                </a:effectLst>
              </a:defRPr>
            </a:lvl1pPr>
          </a:lstStyle>
          <a:p>
            <a:r>
              <a:rPr lang="zh-CN" altLang="en-US" dirty="0"/>
              <a:t>单击此处编辑母版标题样式</a:t>
            </a:r>
            <a:endParaRPr lang="en-US" dirty="0"/>
          </a:p>
        </p:txBody>
      </p:sp>
      <p:sp>
        <p:nvSpPr>
          <p:cNvPr id="18" name="文本占位符 2"/>
          <p:cNvSpPr>
            <a:spLocks noGrp="1"/>
          </p:cNvSpPr>
          <p:nvPr>
            <p:ph type="body" idx="1"/>
          </p:nvPr>
        </p:nvSpPr>
        <p:spPr>
          <a:xfrm>
            <a:off x="838200" y="4110834"/>
            <a:ext cx="10515600" cy="746611"/>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dirty="0"/>
              <a:t>编辑母版文本样式</a:t>
            </a:r>
          </a:p>
          <a:p>
            <a:pPr lvl="0"/>
            <a:endParaRPr lang="zh-CN" altLang="en-US" dirty="0"/>
          </a:p>
        </p:txBody>
      </p:sp>
      <p:sp>
        <p:nvSpPr>
          <p:cNvPr id="21" name="矩形 20"/>
          <p:cNvSpPr/>
          <p:nvPr userDrawn="1"/>
        </p:nvSpPr>
        <p:spPr>
          <a:xfrm>
            <a:off x="0" y="847502"/>
            <a:ext cx="4898570" cy="870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矩形 21"/>
          <p:cNvSpPr/>
          <p:nvPr userDrawn="1"/>
        </p:nvSpPr>
        <p:spPr>
          <a:xfrm>
            <a:off x="7293430" y="847502"/>
            <a:ext cx="4898570" cy="870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任意形状 9"/>
          <p:cNvSpPr/>
          <p:nvPr userDrawn="1"/>
        </p:nvSpPr>
        <p:spPr>
          <a:xfrm>
            <a:off x="0" y="6059416"/>
            <a:ext cx="12191999" cy="798584"/>
          </a:xfrm>
          <a:custGeom>
            <a:avLst/>
            <a:gdLst>
              <a:gd name="connsiteX0" fmla="*/ 2847466 w 12191999"/>
              <a:gd name="connsiteY0" fmla="*/ 1046402 h 1334345"/>
              <a:gd name="connsiteX1" fmla="*/ 2891951 w 12191999"/>
              <a:gd name="connsiteY1" fmla="*/ 1059437 h 1334345"/>
              <a:gd name="connsiteX2" fmla="*/ 2931128 w 12191999"/>
              <a:gd name="connsiteY2" fmla="*/ 1072321 h 1334345"/>
              <a:gd name="connsiteX3" fmla="*/ 2891953 w 12191999"/>
              <a:gd name="connsiteY3" fmla="*/ 1059438 h 1334345"/>
              <a:gd name="connsiteX4" fmla="*/ 2673480 w 12191999"/>
              <a:gd name="connsiteY4" fmla="*/ 1012610 h 1334345"/>
              <a:gd name="connsiteX5" fmla="*/ 2481271 w 12191999"/>
              <a:gd name="connsiteY5" fmla="*/ 1061188 h 1334345"/>
              <a:gd name="connsiteX6" fmla="*/ 2438898 w 12191999"/>
              <a:gd name="connsiteY6" fmla="*/ 1067709 h 1334345"/>
              <a:gd name="connsiteX7" fmla="*/ 2419283 w 12191999"/>
              <a:gd name="connsiteY7" fmla="*/ 1063157 h 1334345"/>
              <a:gd name="connsiteX8" fmla="*/ 2438897 w 12191999"/>
              <a:gd name="connsiteY8" fmla="*/ 1067709 h 1334345"/>
              <a:gd name="connsiteX9" fmla="*/ 2438898 w 12191999"/>
              <a:gd name="connsiteY9" fmla="*/ 1067709 h 1334345"/>
              <a:gd name="connsiteX10" fmla="*/ 2438898 w 12191999"/>
              <a:gd name="connsiteY10" fmla="*/ 1067709 h 1334345"/>
              <a:gd name="connsiteX11" fmla="*/ 2590271 w 12191999"/>
              <a:gd name="connsiteY11" fmla="*/ 1020751 h 1334345"/>
              <a:gd name="connsiteX12" fmla="*/ 2673481 w 12191999"/>
              <a:gd name="connsiteY12" fmla="*/ 1012610 h 1334345"/>
              <a:gd name="connsiteX13" fmla="*/ 2692964 w 12191999"/>
              <a:gd name="connsiteY13" fmla="*/ 1014492 h 1334345"/>
              <a:gd name="connsiteX14" fmla="*/ 2734057 w 12191999"/>
              <a:gd name="connsiteY14" fmla="*/ 1018461 h 1334345"/>
              <a:gd name="connsiteX15" fmla="*/ 2734056 w 12191999"/>
              <a:gd name="connsiteY15" fmla="*/ 1018461 h 1334345"/>
              <a:gd name="connsiteX16" fmla="*/ 2692964 w 12191999"/>
              <a:gd name="connsiteY16" fmla="*/ 1014492 h 1334345"/>
              <a:gd name="connsiteX17" fmla="*/ 2673482 w 12191999"/>
              <a:gd name="connsiteY17" fmla="*/ 1012610 h 1334345"/>
              <a:gd name="connsiteX18" fmla="*/ 2673481 w 12191999"/>
              <a:gd name="connsiteY18" fmla="*/ 1012610 h 1334345"/>
              <a:gd name="connsiteX19" fmla="*/ 344633 w 12191999"/>
              <a:gd name="connsiteY19" fmla="*/ 863663 h 1334345"/>
              <a:gd name="connsiteX20" fmla="*/ 419394 w 12191999"/>
              <a:gd name="connsiteY20" fmla="*/ 878925 h 1334345"/>
              <a:gd name="connsiteX21" fmla="*/ 714553 w 12191999"/>
              <a:gd name="connsiteY21" fmla="*/ 895341 h 1334345"/>
              <a:gd name="connsiteX22" fmla="*/ 739734 w 12191999"/>
              <a:gd name="connsiteY22" fmla="*/ 900282 h 1334345"/>
              <a:gd name="connsiteX23" fmla="*/ 777297 w 12191999"/>
              <a:gd name="connsiteY23" fmla="*/ 907653 h 1334345"/>
              <a:gd name="connsiteX24" fmla="*/ 788191 w 12191999"/>
              <a:gd name="connsiteY24" fmla="*/ 910703 h 1334345"/>
              <a:gd name="connsiteX25" fmla="*/ 777298 w 12191999"/>
              <a:gd name="connsiteY25" fmla="*/ 907653 h 1334345"/>
              <a:gd name="connsiteX26" fmla="*/ 739734 w 12191999"/>
              <a:gd name="connsiteY26" fmla="*/ 900282 h 1334345"/>
              <a:gd name="connsiteX27" fmla="*/ 714551 w 12191999"/>
              <a:gd name="connsiteY27" fmla="*/ 895340 h 1334345"/>
              <a:gd name="connsiteX28" fmla="*/ 419392 w 12191999"/>
              <a:gd name="connsiteY28" fmla="*/ 878924 h 1334345"/>
              <a:gd name="connsiteX29" fmla="*/ 1631096 w 12191999"/>
              <a:gd name="connsiteY29" fmla="*/ 788636 h 1334345"/>
              <a:gd name="connsiteX30" fmla="*/ 1289333 w 12191999"/>
              <a:gd name="connsiteY30" fmla="*/ 870716 h 1334345"/>
              <a:gd name="connsiteX31" fmla="*/ 1025245 w 12191999"/>
              <a:gd name="connsiteY31" fmla="*/ 895340 h 1334345"/>
              <a:gd name="connsiteX32" fmla="*/ 932036 w 12191999"/>
              <a:gd name="connsiteY32" fmla="*/ 944588 h 1334345"/>
              <a:gd name="connsiteX33" fmla="*/ 888223 w 12191999"/>
              <a:gd name="connsiteY33" fmla="*/ 938432 h 1334345"/>
              <a:gd name="connsiteX34" fmla="*/ 885869 w 12191999"/>
              <a:gd name="connsiteY34" fmla="*/ 937786 h 1334345"/>
              <a:gd name="connsiteX35" fmla="*/ 888224 w 12191999"/>
              <a:gd name="connsiteY35" fmla="*/ 938433 h 1334345"/>
              <a:gd name="connsiteX36" fmla="*/ 932037 w 12191999"/>
              <a:gd name="connsiteY36" fmla="*/ 944589 h 1334345"/>
              <a:gd name="connsiteX37" fmla="*/ 1025246 w 12191999"/>
              <a:gd name="connsiteY37" fmla="*/ 895341 h 1334345"/>
              <a:gd name="connsiteX38" fmla="*/ 1289335 w 12191999"/>
              <a:gd name="connsiteY38" fmla="*/ 870716 h 1334345"/>
              <a:gd name="connsiteX39" fmla="*/ 1541652 w 12191999"/>
              <a:gd name="connsiteY39" fmla="*/ 798383 h 1334345"/>
              <a:gd name="connsiteX40" fmla="*/ 1631097 w 12191999"/>
              <a:gd name="connsiteY40" fmla="*/ 788636 h 1334345"/>
              <a:gd name="connsiteX41" fmla="*/ 1676425 w 12191999"/>
              <a:gd name="connsiteY41" fmla="*/ 791618 h 1334345"/>
              <a:gd name="connsiteX42" fmla="*/ 1676426 w 12191999"/>
              <a:gd name="connsiteY42" fmla="*/ 791618 h 1334345"/>
              <a:gd name="connsiteX43" fmla="*/ 1631097 w 12191999"/>
              <a:gd name="connsiteY43" fmla="*/ 788636 h 1334345"/>
              <a:gd name="connsiteX44" fmla="*/ 1631097 w 12191999"/>
              <a:gd name="connsiteY44" fmla="*/ 788636 h 1334345"/>
              <a:gd name="connsiteX45" fmla="*/ 5743206 w 12191999"/>
              <a:gd name="connsiteY45" fmla="*/ 0 h 1334345"/>
              <a:gd name="connsiteX46" fmla="*/ 5771910 w 12191999"/>
              <a:gd name="connsiteY46" fmla="*/ 4482 h 1334345"/>
              <a:gd name="connsiteX47" fmla="*/ 5959903 w 12191999"/>
              <a:gd name="connsiteY47" fmla="*/ 50525 h 1334345"/>
              <a:gd name="connsiteX48" fmla="*/ 6519150 w 12191999"/>
              <a:gd name="connsiteY48" fmla="*/ 354223 h 1334345"/>
              <a:gd name="connsiteX49" fmla="*/ 7466764 w 12191999"/>
              <a:gd name="connsiteY49" fmla="*/ 510176 h 1334345"/>
              <a:gd name="connsiteX50" fmla="*/ 8181358 w 12191999"/>
              <a:gd name="connsiteY50" fmla="*/ 666129 h 1334345"/>
              <a:gd name="connsiteX51" fmla="*/ 8771675 w 12191999"/>
              <a:gd name="connsiteY51" fmla="*/ 551216 h 1334345"/>
              <a:gd name="connsiteX52" fmla="*/ 9361992 w 12191999"/>
              <a:gd name="connsiteY52" fmla="*/ 485551 h 1334345"/>
              <a:gd name="connsiteX53" fmla="*/ 9638702 w 12191999"/>
              <a:gd name="connsiteY53" fmla="*/ 395776 h 1334345"/>
              <a:gd name="connsiteX54" fmla="*/ 9702244 w 12191999"/>
              <a:gd name="connsiteY54" fmla="*/ 372178 h 1334345"/>
              <a:gd name="connsiteX55" fmla="*/ 9727055 w 12191999"/>
              <a:gd name="connsiteY55" fmla="*/ 383977 h 1334345"/>
              <a:gd name="connsiteX56" fmla="*/ 9828031 w 12191999"/>
              <a:gd name="connsiteY56" fmla="*/ 411680 h 1334345"/>
              <a:gd name="connsiteX57" fmla="*/ 10433882 w 12191999"/>
              <a:gd name="connsiteY57" fmla="*/ 444512 h 1334345"/>
              <a:gd name="connsiteX58" fmla="*/ 10589229 w 12191999"/>
              <a:gd name="connsiteY58" fmla="*/ 510176 h 1334345"/>
              <a:gd name="connsiteX59" fmla="*/ 10884387 w 12191999"/>
              <a:gd name="connsiteY59" fmla="*/ 469135 h 1334345"/>
              <a:gd name="connsiteX60" fmla="*/ 11288288 w 12191999"/>
              <a:gd name="connsiteY60" fmla="*/ 543008 h 1334345"/>
              <a:gd name="connsiteX61" fmla="*/ 11529682 w 12191999"/>
              <a:gd name="connsiteY61" fmla="*/ 469713 h 1334345"/>
              <a:gd name="connsiteX62" fmla="*/ 11612362 w 12191999"/>
              <a:gd name="connsiteY62" fmla="*/ 448952 h 1334345"/>
              <a:gd name="connsiteX63" fmla="*/ 11661848 w 12191999"/>
              <a:gd name="connsiteY63" fmla="*/ 465376 h 1334345"/>
              <a:gd name="connsiteX64" fmla="*/ 12078128 w 12191999"/>
              <a:gd name="connsiteY64" fmla="*/ 595911 h 1334345"/>
              <a:gd name="connsiteX65" fmla="*/ 12191999 w 12191999"/>
              <a:gd name="connsiteY65" fmla="*/ 625868 h 1334345"/>
              <a:gd name="connsiteX66" fmla="*/ 12191999 w 12191999"/>
              <a:gd name="connsiteY66" fmla="*/ 1072321 h 1334345"/>
              <a:gd name="connsiteX67" fmla="*/ 12191999 w 12191999"/>
              <a:gd name="connsiteY67" fmla="*/ 1334345 h 1334345"/>
              <a:gd name="connsiteX68" fmla="*/ 0 w 12191999"/>
              <a:gd name="connsiteY68" fmla="*/ 1334345 h 1334345"/>
              <a:gd name="connsiteX69" fmla="*/ 0 w 12191999"/>
              <a:gd name="connsiteY69" fmla="*/ 1072321 h 1334345"/>
              <a:gd name="connsiteX70" fmla="*/ 1 w 12191999"/>
              <a:gd name="connsiteY70" fmla="*/ 1072321 h 1334345"/>
              <a:gd name="connsiteX71" fmla="*/ 1 w 12191999"/>
              <a:gd name="connsiteY71" fmla="*/ 813658 h 1334345"/>
              <a:gd name="connsiteX72" fmla="*/ 20711 w 12191999"/>
              <a:gd name="connsiteY72" fmla="*/ 812426 h 1334345"/>
              <a:gd name="connsiteX73" fmla="*/ 22430 w 12191999"/>
              <a:gd name="connsiteY73" fmla="*/ 812443 h 1334345"/>
              <a:gd name="connsiteX74" fmla="*/ 108700 w 12191999"/>
              <a:gd name="connsiteY74" fmla="*/ 813260 h 1334345"/>
              <a:gd name="connsiteX75" fmla="*/ 170240 w 12191999"/>
              <a:gd name="connsiteY75" fmla="*/ 821105 h 1334345"/>
              <a:gd name="connsiteX76" fmla="*/ 192198 w 12191999"/>
              <a:gd name="connsiteY76" fmla="*/ 823904 h 1334345"/>
              <a:gd name="connsiteX77" fmla="*/ 192199 w 12191999"/>
              <a:gd name="connsiteY77" fmla="*/ 823904 h 1334345"/>
              <a:gd name="connsiteX78" fmla="*/ 170240 w 12191999"/>
              <a:gd name="connsiteY78" fmla="*/ 821105 h 1334345"/>
              <a:gd name="connsiteX79" fmla="*/ 108699 w 12191999"/>
              <a:gd name="connsiteY79" fmla="*/ 813259 h 1334345"/>
              <a:gd name="connsiteX80" fmla="*/ 22430 w 12191999"/>
              <a:gd name="connsiteY80" fmla="*/ 812443 h 1334345"/>
              <a:gd name="connsiteX81" fmla="*/ 20711 w 12191999"/>
              <a:gd name="connsiteY81" fmla="*/ 812426 h 1334345"/>
              <a:gd name="connsiteX82" fmla="*/ 20711 w 12191999"/>
              <a:gd name="connsiteY82" fmla="*/ 812426 h 1334345"/>
              <a:gd name="connsiteX83" fmla="*/ 20710 w 12191999"/>
              <a:gd name="connsiteY83" fmla="*/ 812426 h 1334345"/>
              <a:gd name="connsiteX84" fmla="*/ 0 w 12191999"/>
              <a:gd name="connsiteY84" fmla="*/ 813658 h 1334345"/>
              <a:gd name="connsiteX85" fmla="*/ 0 w 12191999"/>
              <a:gd name="connsiteY85" fmla="*/ 489071 h 1334345"/>
              <a:gd name="connsiteX86" fmla="*/ 43142 w 12191999"/>
              <a:gd name="connsiteY86" fmla="*/ 505751 h 1334345"/>
              <a:gd name="connsiteX87" fmla="*/ 212081 w 12191999"/>
              <a:gd name="connsiteY87" fmla="*/ 543008 h 1334345"/>
              <a:gd name="connsiteX88" fmla="*/ 600448 w 12191999"/>
              <a:gd name="connsiteY88" fmla="*/ 460927 h 1334345"/>
              <a:gd name="connsiteX89" fmla="*/ 1004349 w 12191999"/>
              <a:gd name="connsiteY89" fmla="*/ 411680 h 1334345"/>
              <a:gd name="connsiteX90" fmla="*/ 1268437 w 12191999"/>
              <a:gd name="connsiteY90" fmla="*/ 329598 h 1334345"/>
              <a:gd name="connsiteX91" fmla="*/ 1936428 w 12191999"/>
              <a:gd name="connsiteY91" fmla="*/ 304974 h 1334345"/>
              <a:gd name="connsiteX92" fmla="*/ 2262655 w 12191999"/>
              <a:gd name="connsiteY92" fmla="*/ 370639 h 1334345"/>
              <a:gd name="connsiteX93" fmla="*/ 2402467 w 12191999"/>
              <a:gd name="connsiteY93" fmla="*/ 346015 h 1334345"/>
              <a:gd name="connsiteX94" fmla="*/ 2837437 w 12191999"/>
              <a:gd name="connsiteY94" fmla="*/ 436303 h 1334345"/>
              <a:gd name="connsiteX95" fmla="*/ 3614171 w 12191999"/>
              <a:gd name="connsiteY95" fmla="*/ 411680 h 1334345"/>
              <a:gd name="connsiteX96" fmla="*/ 3909329 w 12191999"/>
              <a:gd name="connsiteY96" fmla="*/ 411680 h 1334345"/>
              <a:gd name="connsiteX97" fmla="*/ 4453042 w 12191999"/>
              <a:gd name="connsiteY97" fmla="*/ 395263 h 1334345"/>
              <a:gd name="connsiteX98" fmla="*/ 4654993 w 12191999"/>
              <a:gd name="connsiteY98" fmla="*/ 395263 h 1334345"/>
              <a:gd name="connsiteX99" fmla="*/ 4872478 w 12191999"/>
              <a:gd name="connsiteY99" fmla="*/ 280350 h 1334345"/>
              <a:gd name="connsiteX100" fmla="*/ 5431725 w 12191999"/>
              <a:gd name="connsiteY100" fmla="*/ 149021 h 1334345"/>
              <a:gd name="connsiteX101" fmla="*/ 5706691 w 12191999"/>
              <a:gd name="connsiteY101" fmla="*/ 16122 h 133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191999" h="1334345">
                <a:moveTo>
                  <a:pt x="2847466" y="1046402"/>
                </a:moveTo>
                <a:lnTo>
                  <a:pt x="2891951" y="1059437"/>
                </a:lnTo>
                <a:lnTo>
                  <a:pt x="2931128" y="1072321"/>
                </a:lnTo>
                <a:lnTo>
                  <a:pt x="2891953" y="1059438"/>
                </a:lnTo>
                <a:close/>
                <a:moveTo>
                  <a:pt x="2673480" y="1012610"/>
                </a:moveTo>
                <a:cubicBezTo>
                  <a:pt x="2576552" y="1010281"/>
                  <a:pt x="2524921" y="1045805"/>
                  <a:pt x="2481271" y="1061188"/>
                </a:cubicBezTo>
                <a:lnTo>
                  <a:pt x="2438898" y="1067709"/>
                </a:lnTo>
                <a:lnTo>
                  <a:pt x="2419283" y="1063157"/>
                </a:lnTo>
                <a:lnTo>
                  <a:pt x="2438897" y="1067709"/>
                </a:lnTo>
                <a:lnTo>
                  <a:pt x="2438898" y="1067709"/>
                </a:lnTo>
                <a:lnTo>
                  <a:pt x="2438898" y="1067709"/>
                </a:lnTo>
                <a:cubicBezTo>
                  <a:pt x="2481376" y="1072198"/>
                  <a:pt x="2519394" y="1037214"/>
                  <a:pt x="2590271" y="1020751"/>
                </a:cubicBezTo>
                <a:lnTo>
                  <a:pt x="2673481" y="1012610"/>
                </a:lnTo>
                <a:lnTo>
                  <a:pt x="2692964" y="1014492"/>
                </a:lnTo>
                <a:lnTo>
                  <a:pt x="2734057" y="1018461"/>
                </a:lnTo>
                <a:lnTo>
                  <a:pt x="2734056" y="1018461"/>
                </a:lnTo>
                <a:lnTo>
                  <a:pt x="2692964" y="1014492"/>
                </a:lnTo>
                <a:lnTo>
                  <a:pt x="2673482" y="1012610"/>
                </a:lnTo>
                <a:lnTo>
                  <a:pt x="2673481" y="1012610"/>
                </a:lnTo>
                <a:close/>
                <a:moveTo>
                  <a:pt x="344633" y="863663"/>
                </a:moveTo>
                <a:cubicBezTo>
                  <a:pt x="369391" y="870033"/>
                  <a:pt x="394150" y="875504"/>
                  <a:pt x="419394" y="878925"/>
                </a:cubicBezTo>
                <a:cubicBezTo>
                  <a:pt x="520369" y="892605"/>
                  <a:pt x="629112" y="884396"/>
                  <a:pt x="714553" y="895341"/>
                </a:cubicBezTo>
                <a:lnTo>
                  <a:pt x="739734" y="900282"/>
                </a:lnTo>
                <a:lnTo>
                  <a:pt x="777297" y="907653"/>
                </a:lnTo>
                <a:lnTo>
                  <a:pt x="788191" y="910703"/>
                </a:lnTo>
                <a:lnTo>
                  <a:pt x="777298" y="907653"/>
                </a:lnTo>
                <a:lnTo>
                  <a:pt x="739734" y="900282"/>
                </a:lnTo>
                <a:lnTo>
                  <a:pt x="714551" y="895340"/>
                </a:lnTo>
                <a:cubicBezTo>
                  <a:pt x="629111" y="884396"/>
                  <a:pt x="520368" y="892604"/>
                  <a:pt x="419392" y="878924"/>
                </a:cubicBezTo>
                <a:close/>
                <a:moveTo>
                  <a:pt x="1631096" y="788636"/>
                </a:moveTo>
                <a:cubicBezTo>
                  <a:pt x="1511997" y="787268"/>
                  <a:pt x="1390309" y="852932"/>
                  <a:pt x="1289333" y="870716"/>
                </a:cubicBezTo>
                <a:cubicBezTo>
                  <a:pt x="1188359" y="888500"/>
                  <a:pt x="1084794" y="883028"/>
                  <a:pt x="1025245" y="895340"/>
                </a:cubicBezTo>
                <a:cubicBezTo>
                  <a:pt x="965695" y="907653"/>
                  <a:pt x="983818" y="944588"/>
                  <a:pt x="932036" y="944588"/>
                </a:cubicBezTo>
                <a:cubicBezTo>
                  <a:pt x="919090" y="944588"/>
                  <a:pt x="904365" y="942194"/>
                  <a:pt x="888223" y="938432"/>
                </a:cubicBezTo>
                <a:lnTo>
                  <a:pt x="885869" y="937786"/>
                </a:lnTo>
                <a:lnTo>
                  <a:pt x="888224" y="938433"/>
                </a:lnTo>
                <a:cubicBezTo>
                  <a:pt x="904366" y="942195"/>
                  <a:pt x="919091" y="944589"/>
                  <a:pt x="932037" y="944589"/>
                </a:cubicBezTo>
                <a:cubicBezTo>
                  <a:pt x="983819" y="944589"/>
                  <a:pt x="965696" y="907653"/>
                  <a:pt x="1025246" y="895341"/>
                </a:cubicBezTo>
                <a:cubicBezTo>
                  <a:pt x="1084795" y="883028"/>
                  <a:pt x="1188360" y="888500"/>
                  <a:pt x="1289335" y="870716"/>
                </a:cubicBezTo>
                <a:cubicBezTo>
                  <a:pt x="1365066" y="857378"/>
                  <a:pt x="1452449" y="817107"/>
                  <a:pt x="1541652" y="798383"/>
                </a:cubicBezTo>
                <a:lnTo>
                  <a:pt x="1631097" y="788636"/>
                </a:lnTo>
                <a:lnTo>
                  <a:pt x="1676425" y="791618"/>
                </a:lnTo>
                <a:lnTo>
                  <a:pt x="1676426" y="791618"/>
                </a:lnTo>
                <a:lnTo>
                  <a:pt x="1631097" y="788636"/>
                </a:lnTo>
                <a:lnTo>
                  <a:pt x="1631097" y="788636"/>
                </a:lnTo>
                <a:close/>
                <a:moveTo>
                  <a:pt x="5743206" y="0"/>
                </a:moveTo>
                <a:lnTo>
                  <a:pt x="5771910" y="4482"/>
                </a:lnTo>
                <a:cubicBezTo>
                  <a:pt x="5839996" y="17180"/>
                  <a:pt x="5904237" y="32057"/>
                  <a:pt x="5959903" y="50525"/>
                </a:cubicBezTo>
                <a:cubicBezTo>
                  <a:pt x="6182566" y="124398"/>
                  <a:pt x="6268008" y="277615"/>
                  <a:pt x="6519150" y="354223"/>
                </a:cubicBezTo>
                <a:cubicBezTo>
                  <a:pt x="6770294" y="430831"/>
                  <a:pt x="7189729" y="458192"/>
                  <a:pt x="7466764" y="510176"/>
                </a:cubicBezTo>
                <a:cubicBezTo>
                  <a:pt x="7743799" y="562160"/>
                  <a:pt x="7963872" y="659289"/>
                  <a:pt x="8181358" y="666129"/>
                </a:cubicBezTo>
                <a:cubicBezTo>
                  <a:pt x="8398843" y="672968"/>
                  <a:pt x="8574902" y="581312"/>
                  <a:pt x="8771675" y="551216"/>
                </a:cubicBezTo>
                <a:cubicBezTo>
                  <a:pt x="8968447" y="521120"/>
                  <a:pt x="9175576" y="525224"/>
                  <a:pt x="9361992" y="485551"/>
                </a:cubicBezTo>
                <a:cubicBezTo>
                  <a:pt x="9455199" y="465715"/>
                  <a:pt x="9549054" y="430147"/>
                  <a:pt x="9638702" y="395776"/>
                </a:cubicBezTo>
                <a:lnTo>
                  <a:pt x="9702244" y="372178"/>
                </a:lnTo>
                <a:lnTo>
                  <a:pt x="9727055" y="383977"/>
                </a:lnTo>
                <a:cubicBezTo>
                  <a:pt x="9755535" y="395349"/>
                  <a:pt x="9787899" y="405181"/>
                  <a:pt x="9828031" y="411680"/>
                </a:cubicBezTo>
                <a:cubicBezTo>
                  <a:pt x="9988556" y="437672"/>
                  <a:pt x="10307015" y="428096"/>
                  <a:pt x="10433882" y="444512"/>
                </a:cubicBezTo>
                <a:cubicBezTo>
                  <a:pt x="10560749" y="460927"/>
                  <a:pt x="10514144" y="506072"/>
                  <a:pt x="10589229" y="510176"/>
                </a:cubicBezTo>
                <a:cubicBezTo>
                  <a:pt x="10664314" y="514280"/>
                  <a:pt x="10767877" y="463663"/>
                  <a:pt x="10884387" y="469135"/>
                </a:cubicBezTo>
                <a:cubicBezTo>
                  <a:pt x="11000897" y="474607"/>
                  <a:pt x="11164011" y="547112"/>
                  <a:pt x="11288288" y="543008"/>
                </a:cubicBezTo>
                <a:cubicBezTo>
                  <a:pt x="11381495" y="539930"/>
                  <a:pt x="11441207" y="499916"/>
                  <a:pt x="11529682" y="469713"/>
                </a:cubicBezTo>
                <a:lnTo>
                  <a:pt x="11612362" y="448952"/>
                </a:lnTo>
                <a:lnTo>
                  <a:pt x="11661848" y="465376"/>
                </a:lnTo>
                <a:cubicBezTo>
                  <a:pt x="11775323" y="503010"/>
                  <a:pt x="11929254" y="553535"/>
                  <a:pt x="12078128" y="595911"/>
                </a:cubicBezTo>
                <a:lnTo>
                  <a:pt x="12191999" y="625868"/>
                </a:lnTo>
                <a:lnTo>
                  <a:pt x="12191999" y="1072321"/>
                </a:lnTo>
                <a:lnTo>
                  <a:pt x="12191999" y="1334345"/>
                </a:lnTo>
                <a:lnTo>
                  <a:pt x="0" y="1334345"/>
                </a:lnTo>
                <a:lnTo>
                  <a:pt x="0" y="1072321"/>
                </a:lnTo>
                <a:lnTo>
                  <a:pt x="1" y="1072321"/>
                </a:lnTo>
                <a:lnTo>
                  <a:pt x="1" y="813658"/>
                </a:lnTo>
                <a:lnTo>
                  <a:pt x="20711" y="812426"/>
                </a:lnTo>
                <a:lnTo>
                  <a:pt x="22430" y="812443"/>
                </a:lnTo>
                <a:lnTo>
                  <a:pt x="108700" y="813260"/>
                </a:lnTo>
                <a:lnTo>
                  <a:pt x="170240" y="821105"/>
                </a:lnTo>
                <a:lnTo>
                  <a:pt x="192198" y="823904"/>
                </a:lnTo>
                <a:lnTo>
                  <a:pt x="192199" y="823904"/>
                </a:lnTo>
                <a:lnTo>
                  <a:pt x="170240" y="821105"/>
                </a:lnTo>
                <a:lnTo>
                  <a:pt x="108699" y="813259"/>
                </a:lnTo>
                <a:lnTo>
                  <a:pt x="22430" y="812443"/>
                </a:lnTo>
                <a:lnTo>
                  <a:pt x="20711" y="812426"/>
                </a:lnTo>
                <a:lnTo>
                  <a:pt x="20711" y="812426"/>
                </a:lnTo>
                <a:lnTo>
                  <a:pt x="20710" y="812426"/>
                </a:lnTo>
                <a:lnTo>
                  <a:pt x="0" y="813658"/>
                </a:lnTo>
                <a:lnTo>
                  <a:pt x="0" y="489071"/>
                </a:lnTo>
                <a:lnTo>
                  <a:pt x="43142" y="505751"/>
                </a:lnTo>
                <a:cubicBezTo>
                  <a:pt x="107870" y="530012"/>
                  <a:pt x="166772" y="548138"/>
                  <a:pt x="212081" y="543008"/>
                </a:cubicBezTo>
                <a:cubicBezTo>
                  <a:pt x="393318" y="522488"/>
                  <a:pt x="468403" y="482815"/>
                  <a:pt x="600448" y="460927"/>
                </a:cubicBezTo>
                <a:cubicBezTo>
                  <a:pt x="732493" y="439040"/>
                  <a:pt x="893017" y="433567"/>
                  <a:pt x="1004349" y="411680"/>
                </a:cubicBezTo>
                <a:cubicBezTo>
                  <a:pt x="1115680" y="389791"/>
                  <a:pt x="1113092" y="347383"/>
                  <a:pt x="1268437" y="329598"/>
                </a:cubicBezTo>
                <a:cubicBezTo>
                  <a:pt x="1423783" y="311814"/>
                  <a:pt x="1770725" y="298134"/>
                  <a:pt x="1936428" y="304974"/>
                </a:cubicBezTo>
                <a:cubicBezTo>
                  <a:pt x="2102131" y="311814"/>
                  <a:pt x="2184982" y="363799"/>
                  <a:pt x="2262655" y="370639"/>
                </a:cubicBezTo>
                <a:cubicBezTo>
                  <a:pt x="2340329" y="377479"/>
                  <a:pt x="2306671" y="335070"/>
                  <a:pt x="2402467" y="346015"/>
                </a:cubicBezTo>
                <a:cubicBezTo>
                  <a:pt x="2498264" y="356959"/>
                  <a:pt x="2635487" y="425359"/>
                  <a:pt x="2837437" y="436303"/>
                </a:cubicBezTo>
                <a:cubicBezTo>
                  <a:pt x="3039388" y="447247"/>
                  <a:pt x="3435523" y="415783"/>
                  <a:pt x="3614171" y="411680"/>
                </a:cubicBezTo>
                <a:cubicBezTo>
                  <a:pt x="3792819" y="407575"/>
                  <a:pt x="3769517" y="414416"/>
                  <a:pt x="3909329" y="411680"/>
                </a:cubicBezTo>
                <a:cubicBezTo>
                  <a:pt x="4049141" y="408943"/>
                  <a:pt x="4328764" y="397999"/>
                  <a:pt x="4453042" y="395263"/>
                </a:cubicBezTo>
                <a:cubicBezTo>
                  <a:pt x="4577318" y="392527"/>
                  <a:pt x="4585086" y="414414"/>
                  <a:pt x="4654993" y="395263"/>
                </a:cubicBezTo>
                <a:cubicBezTo>
                  <a:pt x="4724898" y="376111"/>
                  <a:pt x="4743022" y="321391"/>
                  <a:pt x="4872478" y="280350"/>
                </a:cubicBezTo>
                <a:cubicBezTo>
                  <a:pt x="5001933" y="239310"/>
                  <a:pt x="5263433" y="202374"/>
                  <a:pt x="5431725" y="149021"/>
                </a:cubicBezTo>
                <a:cubicBezTo>
                  <a:pt x="5536908" y="115676"/>
                  <a:pt x="5617817" y="59353"/>
                  <a:pt x="5706691" y="16122"/>
                </a:cubicBez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kumimoji="1" lang="zh-CN" altLang="en-US" dirty="0"/>
          </a:p>
        </p:txBody>
      </p:sp>
    </p:spTree>
    <p:extLst>
      <p:ext uri="{BB962C8B-B14F-4D97-AF65-F5344CB8AC3E}">
        <p14:creationId xmlns:p14="http://schemas.microsoft.com/office/powerpoint/2010/main" val="2982199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09B8D3-B761-4D37-8058-C6CBB55D3AB3}" type="datetime1">
              <a:rPr lang="en-US" smtClean="0"/>
              <a:t>11/23/2017</a:t>
            </a:fld>
            <a:endParaRPr 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3FA12E-B5B5-4348-B34B-2EB182552C31}" type="slidenum">
              <a:rPr lang="en-US" smtClean="0"/>
              <a:t>‹#›</a:t>
            </a:fld>
            <a:endParaRPr lang="en-US"/>
          </a:p>
        </p:txBody>
      </p:sp>
    </p:spTree>
    <p:extLst>
      <p:ext uri="{BB962C8B-B14F-4D97-AF65-F5344CB8AC3E}">
        <p14:creationId xmlns:p14="http://schemas.microsoft.com/office/powerpoint/2010/main" val="3999474831"/>
      </p:ext>
    </p:extLst>
  </p:cSld>
  <p:clrMap bg1="lt1" tx1="dk1" bg2="lt2" tx2="dk2" accent1="accent1" accent2="accent2" accent3="accent3" accent4="accent4" accent5="accent5" accent6="accent6" hlink="hlink" folHlink="folHlink"/>
  <p:sldLayoutIdLst>
    <p:sldLayoutId id="2147483658" r:id="rId1"/>
    <p:sldLayoutId id="2147483660" r:id="rId2"/>
    <p:sldLayoutId id="2147483659" r:id="rId3"/>
    <p:sldLayoutId id="2147483671" r:id="rId4"/>
    <p:sldLayoutId id="2147483651" r:id="rId5"/>
    <p:sldLayoutId id="2147483663" r:id="rId6"/>
    <p:sldLayoutId id="2147483672" r:id="rId7"/>
    <p:sldLayoutId id="2147483668" r:id="rId8"/>
    <p:sldLayoutId id="2147483669" r:id="rId9"/>
    <p:sldLayoutId id="2147483670" r:id="rId10"/>
    <p:sldLayoutId id="2147483650" r:id="rId11"/>
    <p:sldLayoutId id="2147483667" r:id="rId12"/>
    <p:sldLayoutId id="2147483664" r:id="rId13"/>
    <p:sldLayoutId id="2147483665" r:id="rId14"/>
    <p:sldLayoutId id="2147483666" r:id="rId15"/>
    <p:sldLayoutId id="2147483661" r:id="rId16"/>
    <p:sldLayoutId id="2147483652" r:id="rId17"/>
    <p:sldLayoutId id="2147483656" r:id="rId18"/>
    <p:sldLayoutId id="2147483649" r:id="rId19"/>
    <p:sldLayoutId id="2147483657" r:id="rId20"/>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3.png"/><Relationship Id="rId7" Type="http://schemas.openxmlformats.org/officeDocument/2006/relationships/image" Target="../media/image34.gif"/><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6.png"/><Relationship Id="rId4" Type="http://schemas.openxmlformats.org/officeDocument/2006/relationships/image" Target="../media/image34.png"/><Relationship Id="rId9"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0.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45.jpeg"/><Relationship Id="rId7" Type="http://schemas.openxmlformats.org/officeDocument/2006/relationships/image" Target="../media/image49.jpeg"/><Relationship Id="rId2" Type="http://schemas.openxmlformats.org/officeDocument/2006/relationships/image" Target="../media/image44.png"/><Relationship Id="rId1" Type="http://schemas.openxmlformats.org/officeDocument/2006/relationships/slideLayout" Target="../slideLayouts/slideLayout12.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16.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55.jpeg"/><Relationship Id="rId2" Type="http://schemas.openxmlformats.org/officeDocument/2006/relationships/image" Target="../media/image50.png"/><Relationship Id="rId1" Type="http://schemas.openxmlformats.org/officeDocument/2006/relationships/slideLayout" Target="../slideLayouts/slideLayout12.xml"/><Relationship Id="rId6" Type="http://schemas.openxmlformats.org/officeDocument/2006/relationships/image" Target="../media/image54.png"/><Relationship Id="rId5" Type="http://schemas.openxmlformats.org/officeDocument/2006/relationships/image" Target="../media/image53.jpeg"/><Relationship Id="rId4" Type="http://schemas.openxmlformats.org/officeDocument/2006/relationships/image" Target="../media/image52.jpeg"/></Relationships>
</file>

<file path=ppt/slides/_rels/slide17.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59.jpg"/><Relationship Id="rId5" Type="http://schemas.openxmlformats.org/officeDocument/2006/relationships/image" Target="../media/image58.png"/><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61.bmp"/><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3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a:extLst>
              <a:ext uri="{FF2B5EF4-FFF2-40B4-BE49-F238E27FC236}">
                <a16:creationId xmlns:a16="http://schemas.microsoft.com/office/drawing/2014/main" id="{875BB21A-51AA-4B83-8D7E-F97247A8649D}"/>
              </a:ext>
            </a:extLst>
          </p:cNvPr>
          <p:cNvSpPr txBox="1">
            <a:spLocks/>
          </p:cNvSpPr>
          <p:nvPr/>
        </p:nvSpPr>
        <p:spPr>
          <a:xfrm>
            <a:off x="379294" y="1378054"/>
            <a:ext cx="11590535" cy="1216392"/>
          </a:xfrm>
          <a:prstGeom prst="rect">
            <a:avLst/>
          </a:prstGeom>
        </p:spPr>
        <p:txBody>
          <a:bodyPr vert="horz" lIns="91440" tIns="45720" rIns="91440" bIns="45720" rtlCol="0" anchor="b">
            <a:normAutofit/>
          </a:bodyPr>
          <a:lstStyle>
            <a:lvl1pPr algn="l" defTabSz="914377"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4400" b="1" dirty="0"/>
              <a:t>城市绿化在气候适应型城市规划设计中的作用</a:t>
            </a:r>
            <a:endParaRPr lang="en-US" sz="4400" b="1" dirty="0"/>
          </a:p>
        </p:txBody>
      </p:sp>
      <p:sp>
        <p:nvSpPr>
          <p:cNvPr id="5" name="文本占位符 3">
            <a:extLst>
              <a:ext uri="{FF2B5EF4-FFF2-40B4-BE49-F238E27FC236}">
                <a16:creationId xmlns:a16="http://schemas.microsoft.com/office/drawing/2014/main" id="{2A668C70-C22C-453A-9CF3-6001A88447E8}"/>
              </a:ext>
            </a:extLst>
          </p:cNvPr>
          <p:cNvSpPr txBox="1">
            <a:spLocks/>
          </p:cNvSpPr>
          <p:nvPr/>
        </p:nvSpPr>
        <p:spPr>
          <a:xfrm>
            <a:off x="347448" y="2829336"/>
            <a:ext cx="11590536" cy="746611"/>
          </a:xfrm>
          <a:prstGeom prst="rect">
            <a:avLst/>
          </a:prstGeom>
        </p:spPr>
        <p:txBody>
          <a:bodyPr vert="horz" lIns="91440" tIns="45720" rIns="91440" bIns="45720" rtlCol="0">
            <a:normAutofit/>
          </a:bodyPr>
          <a:lstStyle>
            <a:lvl1pPr marL="0" indent="0" algn="l" defTabSz="914377"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189" indent="0" algn="l" defTabSz="914377"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377" indent="0" algn="l" defTabSz="914377"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566"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5943"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ltLang="zh-CN" b="1" dirty="0">
                <a:solidFill>
                  <a:srgbClr val="1222F6"/>
                </a:solidFill>
                <a:latin typeface="Bell MT" panose="02020503060305020303" pitchFamily="18" charset="0"/>
              </a:rPr>
              <a:t>The role of urban greenery in</a:t>
            </a:r>
            <a:r>
              <a:rPr lang="zh-CN" altLang="en-US" b="1" dirty="0">
                <a:solidFill>
                  <a:srgbClr val="1222F6"/>
                </a:solidFill>
                <a:latin typeface="Bell MT" panose="02020503060305020303" pitchFamily="18" charset="0"/>
              </a:rPr>
              <a:t> </a:t>
            </a:r>
            <a:r>
              <a:rPr lang="en-US" altLang="zh-CN" b="1" dirty="0">
                <a:solidFill>
                  <a:srgbClr val="1222F6"/>
                </a:solidFill>
                <a:latin typeface="Bell MT" panose="02020503060305020303" pitchFamily="18" charset="0"/>
              </a:rPr>
              <a:t>the future climate-responsive urban planning &amp; design </a:t>
            </a:r>
            <a:endParaRPr lang="en-US" b="1" dirty="0">
              <a:solidFill>
                <a:srgbClr val="1222F6"/>
              </a:solidFill>
              <a:latin typeface="Bell MT" panose="02020503060305020303" pitchFamily="18" charset="0"/>
            </a:endParaRPr>
          </a:p>
        </p:txBody>
      </p:sp>
      <p:sp>
        <p:nvSpPr>
          <p:cNvPr id="6" name="标题 2">
            <a:extLst>
              <a:ext uri="{FF2B5EF4-FFF2-40B4-BE49-F238E27FC236}">
                <a16:creationId xmlns:a16="http://schemas.microsoft.com/office/drawing/2014/main" id="{D0D4FF10-A5E4-47FB-AC6F-26A579FCD036}"/>
              </a:ext>
            </a:extLst>
          </p:cNvPr>
          <p:cNvSpPr txBox="1">
            <a:spLocks/>
          </p:cNvSpPr>
          <p:nvPr/>
        </p:nvSpPr>
        <p:spPr>
          <a:xfrm>
            <a:off x="4799692" y="3575947"/>
            <a:ext cx="2888888" cy="973194"/>
          </a:xfrm>
          <a:prstGeom prst="rect">
            <a:avLst/>
          </a:prstGeom>
        </p:spPr>
        <p:txBody>
          <a:bodyPr vert="horz" lIns="91440" tIns="45720" rIns="91440" bIns="45720" rtlCol="0" anchor="b">
            <a:normAutofit fontScale="85000" lnSpcReduction="20000"/>
          </a:bodyPr>
          <a:lstStyle>
            <a:lvl1pPr algn="l" defTabSz="914377"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60000"/>
              </a:lnSpc>
            </a:pPr>
            <a:r>
              <a:rPr lang="zh-CN" altLang="en-US" sz="2400" b="1" dirty="0">
                <a:latin typeface="楷体" panose="02010609060101010101" pitchFamily="49" charset="-122"/>
                <a:ea typeface="楷体" panose="02010609060101010101" pitchFamily="49" charset="-122"/>
              </a:rPr>
              <a:t>高乃平 </a:t>
            </a:r>
            <a:r>
              <a:rPr lang="en-US" altLang="zh-CN" sz="2400" dirty="0" err="1">
                <a:latin typeface="Bell MT" panose="02020503060305020303" pitchFamily="18" charset="0"/>
                <a:ea typeface="+mn-ea"/>
                <a:cs typeface="+mn-cs"/>
              </a:rPr>
              <a:t>Naiping</a:t>
            </a:r>
            <a:r>
              <a:rPr lang="en-US" altLang="zh-CN" sz="2400" dirty="0">
                <a:latin typeface="Bell MT" panose="02020503060305020303" pitchFamily="18" charset="0"/>
                <a:ea typeface="+mn-ea"/>
                <a:cs typeface="+mn-cs"/>
              </a:rPr>
              <a:t> Gao</a:t>
            </a:r>
          </a:p>
          <a:p>
            <a:pPr>
              <a:lnSpc>
                <a:spcPct val="160000"/>
              </a:lnSpc>
            </a:pPr>
            <a:r>
              <a:rPr lang="zh-CN" altLang="en-US" sz="2400" b="1" dirty="0">
                <a:latin typeface="楷体" panose="02010609060101010101" pitchFamily="49" charset="-122"/>
                <a:ea typeface="楷体" panose="02010609060101010101" pitchFamily="49" charset="-122"/>
              </a:rPr>
              <a:t>曾繁兴 </a:t>
            </a:r>
            <a:r>
              <a:rPr lang="en-US" altLang="zh-CN" sz="2400" dirty="0">
                <a:latin typeface="Bell MT" panose="02020503060305020303" pitchFamily="18" charset="0"/>
                <a:ea typeface="+mn-ea"/>
                <a:cs typeface="+mn-cs"/>
              </a:rPr>
              <a:t>Fanxing Zeng</a:t>
            </a:r>
            <a:endParaRPr lang="en-US" sz="2400" dirty="0">
              <a:latin typeface="Bell MT" panose="02020503060305020303" pitchFamily="18" charset="0"/>
              <a:ea typeface="+mn-ea"/>
              <a:cs typeface="+mn-cs"/>
            </a:endParaRPr>
          </a:p>
        </p:txBody>
      </p:sp>
      <p:sp>
        <p:nvSpPr>
          <p:cNvPr id="7" name="矩形 6">
            <a:extLst>
              <a:ext uri="{FF2B5EF4-FFF2-40B4-BE49-F238E27FC236}">
                <a16:creationId xmlns:a16="http://schemas.microsoft.com/office/drawing/2014/main" id="{0875E3A7-7583-4472-B9B5-470FAFA7B815}"/>
              </a:ext>
            </a:extLst>
          </p:cNvPr>
          <p:cNvSpPr/>
          <p:nvPr/>
        </p:nvSpPr>
        <p:spPr>
          <a:xfrm>
            <a:off x="3209862" y="444952"/>
            <a:ext cx="5865708" cy="400110"/>
          </a:xfrm>
          <a:prstGeom prst="rect">
            <a:avLst/>
          </a:prstGeom>
        </p:spPr>
        <p:txBody>
          <a:bodyPr wrap="none">
            <a:spAutoFit/>
          </a:bodyPr>
          <a:lstStyle/>
          <a:p>
            <a:r>
              <a:rPr lang="en-US" sz="2000" b="1" dirty="0">
                <a:latin typeface="宋体" panose="02010600030101010101" pitchFamily="2" charset="-122"/>
                <a:cs typeface="Calibri" panose="020F0502020204030204" pitchFamily="34" charset="0"/>
              </a:rPr>
              <a:t>2017</a:t>
            </a:r>
            <a:r>
              <a:rPr lang="zh-CN" altLang="en-US" sz="2000" b="1" dirty="0">
                <a:latin typeface="宋体" panose="02010600030101010101" pitchFamily="2" charset="-122"/>
                <a:cs typeface="Calibri" panose="020F0502020204030204" pitchFamily="34" charset="0"/>
              </a:rPr>
              <a:t>新型城市建设与生态环境综合治理国际研讨会</a:t>
            </a:r>
            <a:endParaRPr lang="en-US" sz="2000" dirty="0"/>
          </a:p>
        </p:txBody>
      </p:sp>
      <p:cxnSp>
        <p:nvCxnSpPr>
          <p:cNvPr id="8" name="直接连接符 7">
            <a:extLst>
              <a:ext uri="{FF2B5EF4-FFF2-40B4-BE49-F238E27FC236}">
                <a16:creationId xmlns:a16="http://schemas.microsoft.com/office/drawing/2014/main" id="{721F1117-CCD3-4955-A51E-1F43EDE617FA}"/>
              </a:ext>
            </a:extLst>
          </p:cNvPr>
          <p:cNvCxnSpPr>
            <a:cxnSpLocks/>
          </p:cNvCxnSpPr>
          <p:nvPr/>
        </p:nvCxnSpPr>
        <p:spPr>
          <a:xfrm>
            <a:off x="1550569" y="1011530"/>
            <a:ext cx="9184296" cy="0"/>
          </a:xfrm>
          <a:prstGeom prst="line">
            <a:avLst/>
          </a:prstGeom>
          <a:ln w="50800" cmpd="sng">
            <a:gradFill flip="none" rotWithShape="1">
              <a:gsLst>
                <a:gs pos="75325">
                  <a:schemeClr val="accent1"/>
                </a:gs>
                <a:gs pos="31150">
                  <a:schemeClr val="accent1"/>
                </a:gs>
                <a:gs pos="3000">
                  <a:schemeClr val="bg1"/>
                </a:gs>
                <a:gs pos="53000">
                  <a:schemeClr val="accent5">
                    <a:lumMod val="50000"/>
                  </a:schemeClr>
                </a:gs>
                <a:gs pos="100000">
                  <a:schemeClr val="bg1"/>
                </a:gs>
              </a:gsLst>
              <a:lin ang="0" scaled="1"/>
              <a:tileRect/>
            </a:gradFill>
            <a:prstDash val="solid"/>
            <a:roun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81223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33FA12E-B5B5-4348-B34B-2EB182552C31}" type="slidenum">
              <a:rPr lang="en-US" smtClean="0"/>
              <a:pPr/>
              <a:t>10</a:t>
            </a:fld>
            <a:endParaRPr lang="en-US"/>
          </a:p>
        </p:txBody>
      </p:sp>
      <p:sp>
        <p:nvSpPr>
          <p:cNvPr id="4" name="标题 3"/>
          <p:cNvSpPr>
            <a:spLocks noGrp="1"/>
          </p:cNvSpPr>
          <p:nvPr>
            <p:ph type="title"/>
          </p:nvPr>
        </p:nvSpPr>
        <p:spPr/>
        <p:txBody>
          <a:bodyPr/>
          <a:lstStyle/>
          <a:p>
            <a:endParaRPr lang="en-US" dirty="0"/>
          </a:p>
        </p:txBody>
      </p:sp>
      <p:sp>
        <p:nvSpPr>
          <p:cNvPr id="6" name="标题 1">
            <a:extLst>
              <a:ext uri="{FF2B5EF4-FFF2-40B4-BE49-F238E27FC236}">
                <a16:creationId xmlns:a16="http://schemas.microsoft.com/office/drawing/2014/main" id="{766A2391-7E07-4F05-A276-BD9E635BBA9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3200" b="1" kern="1200">
                <a:solidFill>
                  <a:schemeClr val="bg1"/>
                </a:solidFill>
                <a:latin typeface="微软雅黑" panose="020B0503020204020204" pitchFamily="34" charset="-122"/>
                <a:ea typeface="微软雅黑" panose="020B0503020204020204" pitchFamily="34" charset="-122"/>
                <a:cs typeface="+mj-cs"/>
              </a:defRPr>
            </a:lvl1pPr>
          </a:lstStyle>
          <a:p>
            <a:pPr defTabSz="914400">
              <a:lnSpc>
                <a:spcPct val="130000"/>
              </a:lnSpc>
            </a:pPr>
            <a:r>
              <a:rPr lang="zh-CN" altLang="en-US" dirty="0">
                <a:solidFill>
                  <a:schemeClr val="tx1"/>
                </a:solidFill>
                <a:latin typeface="+mj-lt"/>
                <a:ea typeface="+mj-ea"/>
              </a:rPr>
              <a:t>不同尺度下的城市绿化的生态功能</a:t>
            </a:r>
            <a:endParaRPr lang="en-US" altLang="zh-CN" dirty="0">
              <a:solidFill>
                <a:schemeClr val="tx1"/>
              </a:solidFill>
              <a:latin typeface="+mj-lt"/>
              <a:ea typeface="+mj-ea"/>
            </a:endParaRPr>
          </a:p>
          <a:p>
            <a:pPr defTabSz="914400">
              <a:lnSpc>
                <a:spcPct val="130000"/>
              </a:lnSpc>
            </a:pPr>
            <a:r>
              <a:rPr lang="en-US" altLang="zh-CN" sz="2000" dirty="0">
                <a:solidFill>
                  <a:srgbClr val="1222F6"/>
                </a:solidFill>
                <a:latin typeface="+mj-lt"/>
                <a:ea typeface="+mj-ea"/>
              </a:rPr>
              <a:t>Urban forest ecosystem services: at the tree, street, and city scale</a:t>
            </a:r>
            <a:endParaRPr lang="en-US" sz="2000" dirty="0">
              <a:solidFill>
                <a:srgbClr val="1222F6"/>
              </a:solidFill>
              <a:latin typeface="+mj-lt"/>
              <a:ea typeface="+mj-ea"/>
            </a:endParaRPr>
          </a:p>
        </p:txBody>
      </p:sp>
      <p:pic>
        <p:nvPicPr>
          <p:cNvPr id="7" name="图片 6" descr="图片包含 文字, 地图&#10;&#10;已生成极高可信度的说明">
            <a:extLst>
              <a:ext uri="{FF2B5EF4-FFF2-40B4-BE49-F238E27FC236}">
                <a16:creationId xmlns:a16="http://schemas.microsoft.com/office/drawing/2014/main" id="{FD10E16E-D848-43C1-8039-D15E5FEBD7DF}"/>
              </a:ext>
            </a:extLst>
          </p:cNvPr>
          <p:cNvPicPr>
            <a:picLocks noChangeAspect="1"/>
          </p:cNvPicPr>
          <p:nvPr/>
        </p:nvPicPr>
        <p:blipFill rotWithShape="1">
          <a:blip r:embed="rId3">
            <a:extLst>
              <a:ext uri="{28A0092B-C50C-407E-A947-70E740481C1C}">
                <a14:useLocalDpi xmlns:a14="http://schemas.microsoft.com/office/drawing/2010/main" val="0"/>
              </a:ext>
            </a:extLst>
          </a:blip>
          <a:srcRect b="51697"/>
          <a:stretch/>
        </p:blipFill>
        <p:spPr>
          <a:xfrm>
            <a:off x="838200" y="1936768"/>
            <a:ext cx="5703736" cy="4108483"/>
          </a:xfrm>
          <a:prstGeom prst="rect">
            <a:avLst/>
          </a:prstGeom>
        </p:spPr>
      </p:pic>
      <p:pic>
        <p:nvPicPr>
          <p:cNvPr id="8" name="图片 7" descr="图片包含 文字, 地图&#10;&#10;已生成极高可信度的说明">
            <a:extLst>
              <a:ext uri="{FF2B5EF4-FFF2-40B4-BE49-F238E27FC236}">
                <a16:creationId xmlns:a16="http://schemas.microsoft.com/office/drawing/2014/main" id="{AA4CABDD-8623-43D5-A5FA-D45EAF073F44}"/>
              </a:ext>
            </a:extLst>
          </p:cNvPr>
          <p:cNvPicPr>
            <a:picLocks noChangeAspect="1"/>
          </p:cNvPicPr>
          <p:nvPr/>
        </p:nvPicPr>
        <p:blipFill rotWithShape="1">
          <a:blip r:embed="rId3">
            <a:extLst>
              <a:ext uri="{28A0092B-C50C-407E-A947-70E740481C1C}">
                <a14:useLocalDpi xmlns:a14="http://schemas.microsoft.com/office/drawing/2010/main" val="0"/>
              </a:ext>
            </a:extLst>
          </a:blip>
          <a:srcRect t="48303"/>
          <a:stretch/>
        </p:blipFill>
        <p:spPr>
          <a:xfrm>
            <a:off x="6639384" y="1893745"/>
            <a:ext cx="5185410" cy="3997618"/>
          </a:xfrm>
          <a:prstGeom prst="rect">
            <a:avLst/>
          </a:prstGeom>
        </p:spPr>
      </p:pic>
      <p:sp>
        <p:nvSpPr>
          <p:cNvPr id="10" name="矩形 9">
            <a:extLst>
              <a:ext uri="{FF2B5EF4-FFF2-40B4-BE49-F238E27FC236}">
                <a16:creationId xmlns:a16="http://schemas.microsoft.com/office/drawing/2014/main" id="{F03291A4-A908-4820-BA1D-A2464A95A0A1}"/>
              </a:ext>
            </a:extLst>
          </p:cNvPr>
          <p:cNvSpPr/>
          <p:nvPr/>
        </p:nvSpPr>
        <p:spPr>
          <a:xfrm>
            <a:off x="9417036" y="5891363"/>
            <a:ext cx="2161554" cy="307777"/>
          </a:xfrm>
          <a:prstGeom prst="rect">
            <a:avLst/>
          </a:prstGeom>
        </p:spPr>
        <p:txBody>
          <a:bodyPr wrap="none">
            <a:spAutoFit/>
          </a:bodyPr>
          <a:lstStyle/>
          <a:p>
            <a:r>
              <a:rPr lang="da-DK" sz="1400" dirty="0">
                <a:latin typeface="Segoe UI" panose="020B0502040204020203" pitchFamily="34" charset="0"/>
              </a:rPr>
              <a:t>Livesley, S. J., et al. (2016)</a:t>
            </a:r>
            <a:endParaRPr lang="en-US" sz="1400" dirty="0"/>
          </a:p>
        </p:txBody>
      </p:sp>
      <p:sp>
        <p:nvSpPr>
          <p:cNvPr id="3" name="矩形 2">
            <a:extLst>
              <a:ext uri="{FF2B5EF4-FFF2-40B4-BE49-F238E27FC236}">
                <a16:creationId xmlns:a16="http://schemas.microsoft.com/office/drawing/2014/main" id="{A1158A02-8FEA-43AA-8746-F4C2F5F1EF2E}"/>
              </a:ext>
            </a:extLst>
          </p:cNvPr>
          <p:cNvSpPr/>
          <p:nvPr/>
        </p:nvSpPr>
        <p:spPr>
          <a:xfrm>
            <a:off x="153665" y="3117272"/>
            <a:ext cx="1628526" cy="400110"/>
          </a:xfrm>
          <a:prstGeom prst="rect">
            <a:avLst/>
          </a:prstGeom>
        </p:spPr>
        <p:txBody>
          <a:bodyPr wrap="square">
            <a:spAutoFit/>
          </a:bodyPr>
          <a:lstStyle/>
          <a:p>
            <a:r>
              <a:rPr lang="zh-CN" altLang="en-US" sz="2000" b="1" dirty="0">
                <a:solidFill>
                  <a:srgbClr val="1222F6"/>
                </a:solidFill>
              </a:rPr>
              <a:t>调节微气候</a:t>
            </a:r>
            <a:endParaRPr lang="en-US" sz="2000" b="1" dirty="0">
              <a:solidFill>
                <a:srgbClr val="1222F6"/>
              </a:solidFill>
            </a:endParaRPr>
          </a:p>
        </p:txBody>
      </p:sp>
      <p:sp>
        <p:nvSpPr>
          <p:cNvPr id="9" name="矩形 8">
            <a:extLst>
              <a:ext uri="{FF2B5EF4-FFF2-40B4-BE49-F238E27FC236}">
                <a16:creationId xmlns:a16="http://schemas.microsoft.com/office/drawing/2014/main" id="{83BD6EC1-294D-44B5-9D67-19D10CEDC2CA}"/>
              </a:ext>
            </a:extLst>
          </p:cNvPr>
          <p:cNvSpPr/>
          <p:nvPr/>
        </p:nvSpPr>
        <p:spPr>
          <a:xfrm>
            <a:off x="5309484" y="5001429"/>
            <a:ext cx="1628526" cy="400110"/>
          </a:xfrm>
          <a:prstGeom prst="rect">
            <a:avLst/>
          </a:prstGeom>
        </p:spPr>
        <p:txBody>
          <a:bodyPr wrap="square">
            <a:spAutoFit/>
          </a:bodyPr>
          <a:lstStyle/>
          <a:p>
            <a:r>
              <a:rPr lang="zh-CN" altLang="en-US" sz="2000" b="1" dirty="0">
                <a:solidFill>
                  <a:srgbClr val="1222F6"/>
                </a:solidFill>
              </a:rPr>
              <a:t>涵养水源</a:t>
            </a:r>
            <a:endParaRPr lang="en-US" sz="2000" b="1" dirty="0">
              <a:solidFill>
                <a:srgbClr val="1222F6"/>
              </a:solidFill>
            </a:endParaRPr>
          </a:p>
        </p:txBody>
      </p:sp>
      <p:sp>
        <p:nvSpPr>
          <p:cNvPr id="11" name="矩形 10">
            <a:extLst>
              <a:ext uri="{FF2B5EF4-FFF2-40B4-BE49-F238E27FC236}">
                <a16:creationId xmlns:a16="http://schemas.microsoft.com/office/drawing/2014/main" id="{8067E1CA-1782-4F69-8929-FBE170D60097}"/>
              </a:ext>
            </a:extLst>
          </p:cNvPr>
          <p:cNvSpPr/>
          <p:nvPr/>
        </p:nvSpPr>
        <p:spPr>
          <a:xfrm>
            <a:off x="2800044" y="5829808"/>
            <a:ext cx="1628526" cy="400110"/>
          </a:xfrm>
          <a:prstGeom prst="rect">
            <a:avLst/>
          </a:prstGeom>
        </p:spPr>
        <p:txBody>
          <a:bodyPr wrap="square">
            <a:spAutoFit/>
          </a:bodyPr>
          <a:lstStyle/>
          <a:p>
            <a:r>
              <a:rPr lang="zh-CN" altLang="en-US" sz="2000" b="1" dirty="0">
                <a:solidFill>
                  <a:srgbClr val="1222F6"/>
                </a:solidFill>
              </a:rPr>
              <a:t>土壤活化</a:t>
            </a:r>
            <a:endParaRPr lang="en-US" sz="2000" b="1" dirty="0">
              <a:solidFill>
                <a:srgbClr val="1222F6"/>
              </a:solidFill>
            </a:endParaRPr>
          </a:p>
        </p:txBody>
      </p:sp>
      <p:sp>
        <p:nvSpPr>
          <p:cNvPr id="12" name="矩形 11">
            <a:extLst>
              <a:ext uri="{FF2B5EF4-FFF2-40B4-BE49-F238E27FC236}">
                <a16:creationId xmlns:a16="http://schemas.microsoft.com/office/drawing/2014/main" id="{5EFB1368-7099-45BC-B372-5580A0C9A41E}"/>
              </a:ext>
            </a:extLst>
          </p:cNvPr>
          <p:cNvSpPr/>
          <p:nvPr/>
        </p:nvSpPr>
        <p:spPr>
          <a:xfrm>
            <a:off x="4169113" y="3284433"/>
            <a:ext cx="1628526" cy="400110"/>
          </a:xfrm>
          <a:prstGeom prst="rect">
            <a:avLst/>
          </a:prstGeom>
        </p:spPr>
        <p:txBody>
          <a:bodyPr wrap="square">
            <a:spAutoFit/>
          </a:bodyPr>
          <a:lstStyle/>
          <a:p>
            <a:r>
              <a:rPr lang="zh-CN" altLang="en-US" sz="2000" b="1" dirty="0">
                <a:solidFill>
                  <a:srgbClr val="1222F6"/>
                </a:solidFill>
              </a:rPr>
              <a:t>净化环境</a:t>
            </a:r>
            <a:endParaRPr lang="en-US" sz="2000" b="1" dirty="0">
              <a:solidFill>
                <a:srgbClr val="1222F6"/>
              </a:solidFill>
            </a:endParaRPr>
          </a:p>
        </p:txBody>
      </p:sp>
      <p:sp>
        <p:nvSpPr>
          <p:cNvPr id="13" name="矩形 12">
            <a:extLst>
              <a:ext uri="{FF2B5EF4-FFF2-40B4-BE49-F238E27FC236}">
                <a16:creationId xmlns:a16="http://schemas.microsoft.com/office/drawing/2014/main" id="{E17B65AE-09F4-4680-9927-217D93BCF98C}"/>
              </a:ext>
            </a:extLst>
          </p:cNvPr>
          <p:cNvSpPr/>
          <p:nvPr/>
        </p:nvSpPr>
        <p:spPr>
          <a:xfrm>
            <a:off x="7500026" y="4462069"/>
            <a:ext cx="1628526" cy="400110"/>
          </a:xfrm>
          <a:prstGeom prst="rect">
            <a:avLst/>
          </a:prstGeom>
        </p:spPr>
        <p:txBody>
          <a:bodyPr wrap="square">
            <a:spAutoFit/>
          </a:bodyPr>
          <a:lstStyle/>
          <a:p>
            <a:r>
              <a:rPr lang="zh-CN" altLang="en-US" sz="2000" b="1" dirty="0">
                <a:solidFill>
                  <a:srgbClr val="1222F6"/>
                </a:solidFill>
              </a:rPr>
              <a:t>景观功能</a:t>
            </a:r>
            <a:endParaRPr lang="en-US" sz="2000" b="1" dirty="0">
              <a:solidFill>
                <a:srgbClr val="1222F6"/>
              </a:solidFill>
            </a:endParaRPr>
          </a:p>
        </p:txBody>
      </p:sp>
      <p:sp>
        <p:nvSpPr>
          <p:cNvPr id="14" name="矩形 13">
            <a:extLst>
              <a:ext uri="{FF2B5EF4-FFF2-40B4-BE49-F238E27FC236}">
                <a16:creationId xmlns:a16="http://schemas.microsoft.com/office/drawing/2014/main" id="{88DBE532-A25C-4238-99BB-C5F161C7A2B2}"/>
              </a:ext>
            </a:extLst>
          </p:cNvPr>
          <p:cNvSpPr/>
          <p:nvPr/>
        </p:nvSpPr>
        <p:spPr>
          <a:xfrm>
            <a:off x="10007842" y="1597518"/>
            <a:ext cx="1628526" cy="400110"/>
          </a:xfrm>
          <a:prstGeom prst="rect">
            <a:avLst/>
          </a:prstGeom>
        </p:spPr>
        <p:txBody>
          <a:bodyPr wrap="square">
            <a:spAutoFit/>
          </a:bodyPr>
          <a:lstStyle/>
          <a:p>
            <a:r>
              <a:rPr lang="zh-CN" altLang="en-US" sz="2000" b="1" dirty="0">
                <a:solidFill>
                  <a:srgbClr val="1222F6"/>
                </a:solidFill>
              </a:rPr>
              <a:t>室外热舒适</a:t>
            </a:r>
            <a:endParaRPr lang="en-US" sz="2000" b="1" dirty="0">
              <a:solidFill>
                <a:srgbClr val="1222F6"/>
              </a:solidFill>
            </a:endParaRPr>
          </a:p>
        </p:txBody>
      </p:sp>
    </p:spTree>
    <p:extLst>
      <p:ext uri="{BB962C8B-B14F-4D97-AF65-F5344CB8AC3E}">
        <p14:creationId xmlns:p14="http://schemas.microsoft.com/office/powerpoint/2010/main" val="393811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3">
            <a:extLst>
              <a:ext uri="{FF2B5EF4-FFF2-40B4-BE49-F238E27FC236}">
                <a16:creationId xmlns:a16="http://schemas.microsoft.com/office/drawing/2014/main" id="{8BB28061-2189-47FD-8711-D74A04E2E5E6}"/>
              </a:ext>
            </a:extLst>
          </p:cNvPr>
          <p:cNvSpPr>
            <a:spLocks noGrp="1"/>
          </p:cNvSpPr>
          <p:nvPr/>
        </p:nvSpPr>
        <p:spPr>
          <a:xfrm>
            <a:off x="9865275" y="6333331"/>
            <a:ext cx="423377"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5" name="灯片编号占位符 3">
            <a:extLst>
              <a:ext uri="{FF2B5EF4-FFF2-40B4-BE49-F238E27FC236}">
                <a16:creationId xmlns:a16="http://schemas.microsoft.com/office/drawing/2014/main" id="{013A0CFD-45FE-4F36-9F37-896553D085DE}"/>
              </a:ext>
            </a:extLst>
          </p:cNvPr>
          <p:cNvSpPr>
            <a:spLocks noGrp="1"/>
          </p:cNvSpPr>
          <p:nvPr>
            <p:ph type="sldNum" sz="quarter" idx="12"/>
          </p:nvPr>
        </p:nvSpPr>
        <p:spPr>
          <a:xfrm>
            <a:off x="8610600" y="6356352"/>
            <a:ext cx="2743200" cy="365125"/>
          </a:xfrm>
        </p:spPr>
        <p:txBody>
          <a:bodyPr/>
          <a:lstStyle/>
          <a:p>
            <a:fld id="{833FA12E-B5B5-4348-B34B-2EB182552C31}" type="slidenum">
              <a:rPr lang="en-US" smtClean="0"/>
              <a:t>11</a:t>
            </a:fld>
            <a:endParaRPr lang="en-US" dirty="0"/>
          </a:p>
        </p:txBody>
      </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D655655E-9CC5-4CF9-9781-86B343FB671C}"/>
                  </a:ext>
                </a:extLst>
              </p:cNvPr>
              <p:cNvSpPr txBox="1"/>
              <p:nvPr/>
            </p:nvSpPr>
            <p:spPr>
              <a:xfrm>
                <a:off x="999373" y="3088785"/>
                <a:ext cx="7099251" cy="67428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𝑇</m:t>
                          </m:r>
                        </m:e>
                        <m:sub>
                          <m:r>
                            <a:rPr lang="en-US">
                              <a:latin typeface="Cambria Math" panose="02040503050406030204" pitchFamily="18" charset="0"/>
                              <a:ea typeface="Cambria Math" panose="02040503050406030204" pitchFamily="18" charset="0"/>
                            </a:rPr>
                            <m:t>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m:rPr>
                              <m:sty m:val="p"/>
                            </m:rPr>
                            <a:rPr lang="en-US">
                              <a:latin typeface="Cambria Math" panose="02040503050406030204" pitchFamily="18" charset="0"/>
                            </a:rPr>
                            <m:t>a</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𝑟</m:t>
                              </m:r>
                            </m:e>
                            <m:sub>
                              <m:r>
                                <m:rPr>
                                  <m:sty m:val="p"/>
                                </m:rPr>
                                <a:rPr lang="en-US" b="0" i="0" smtClean="0">
                                  <a:latin typeface="Cambria Math" panose="02040503050406030204" pitchFamily="18" charset="0"/>
                                </a:rPr>
                                <m:t>HR</m:t>
                              </m:r>
                            </m:sub>
                          </m:sSub>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𝑟</m:t>
                                  </m:r>
                                </m:e>
                                <m:sub>
                                  <m:r>
                                    <m:rPr>
                                      <m:sty m:val="p"/>
                                    </m:rPr>
                                    <a:rPr lang="en-US" b="0" i="0" smtClean="0">
                                      <a:latin typeface="Cambria Math" panose="02040503050406030204" pitchFamily="18" charset="0"/>
                                    </a:rPr>
                                    <m:t>b</m:t>
                                  </m:r>
                                  <m:d>
                                    <m:dPr>
                                      <m:ctrlPr>
                                        <a:rPr lang="en-US" i="1">
                                          <a:latin typeface="Cambria Math" panose="02040503050406030204" pitchFamily="18" charset="0"/>
                                        </a:rPr>
                                      </m:ctrlPr>
                                    </m:dPr>
                                    <m:e>
                                      <m:r>
                                        <m:rPr>
                                          <m:sty m:val="p"/>
                                        </m:rPr>
                                        <a:rPr lang="en-US">
                                          <a:latin typeface="Cambria Math" panose="02040503050406030204" pitchFamily="18" charset="0"/>
                                        </a:rPr>
                                        <m:t>W</m:t>
                                      </m:r>
                                    </m:e>
                                  </m:d>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m:rPr>
                                      <m:sty m:val="p"/>
                                    </m:rPr>
                                    <a:rPr lang="en-US">
                                      <a:latin typeface="Cambria Math" panose="02040503050406030204" pitchFamily="18" charset="0"/>
                                    </a:rPr>
                                    <m:t>sto</m:t>
                                  </m:r>
                                </m:sub>
                              </m:sSub>
                            </m:e>
                          </m:d>
                          <m:r>
                            <a:rPr lang="en-US" b="0" i="1" smtClean="0">
                              <a:latin typeface="Cambria Math" panose="02040503050406030204" pitchFamily="18" charset="0"/>
                              <a:ea typeface="Cambria Math" panose="02040503050406030204" pitchFamily="18" charset="0"/>
                            </a:rPr>
                            <m:t>𝛾</m:t>
                          </m:r>
                        </m:num>
                        <m:den>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𝜌</m:t>
                              </m:r>
                            </m:e>
                            <m:sub>
                              <m:r>
                                <m:rPr>
                                  <m:sty m:val="p"/>
                                </m:rPr>
                                <a:rPr lang="en-US">
                                  <a:latin typeface="Cambria Math" panose="02040503050406030204" pitchFamily="18" charset="0"/>
                                </a:rPr>
                                <m:t>a</m:t>
                              </m:r>
                            </m:sub>
                          </m:sSub>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ea typeface="Cambria Math" panose="02040503050406030204" pitchFamily="18" charset="0"/>
                                </a:rPr>
                                <m:t>𝑝</m:t>
                              </m:r>
                            </m:sub>
                          </m:sSub>
                          <m:d>
                            <m:dPr>
                              <m:begChr m:val="["/>
                              <m:endChr m:val="]"/>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𝛾</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𝑟</m:t>
                                      </m:r>
                                    </m:e>
                                    <m:sub>
                                      <m:r>
                                        <m:rPr>
                                          <m:sty m:val="p"/>
                                        </m:rPr>
                                        <a:rPr lang="en-US" b="0" i="0" smtClean="0">
                                          <a:latin typeface="Cambria Math" panose="02040503050406030204" pitchFamily="18" charset="0"/>
                                        </a:rPr>
                                        <m:t>b</m:t>
                                      </m:r>
                                      <m:d>
                                        <m:dPr>
                                          <m:ctrlPr>
                                            <a:rPr lang="en-US" i="1">
                                              <a:latin typeface="Cambria Math" panose="02040503050406030204" pitchFamily="18" charset="0"/>
                                            </a:rPr>
                                          </m:ctrlPr>
                                        </m:dPr>
                                        <m:e>
                                          <m:r>
                                            <m:rPr>
                                              <m:sty m:val="p"/>
                                            </m:rPr>
                                            <a:rPr lang="en-US">
                                              <a:latin typeface="Cambria Math" panose="02040503050406030204" pitchFamily="18" charset="0"/>
                                            </a:rPr>
                                            <m:t>W</m:t>
                                          </m:r>
                                        </m:e>
                                      </m:d>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m:rPr>
                                          <m:sty m:val="p"/>
                                        </m:rPr>
                                        <a:rPr lang="en-US">
                                          <a:latin typeface="Cambria Math" panose="02040503050406030204" pitchFamily="18" charset="0"/>
                                        </a:rPr>
                                        <m:t>sto</m:t>
                                      </m:r>
                                    </m:sub>
                                  </m:sSub>
                                </m:e>
                              </m:d>
                              <m:r>
                                <a:rPr lang="en-US" b="0" i="1" smtClean="0">
                                  <a:latin typeface="Cambria Math" panose="02040503050406030204" pitchFamily="18" charset="0"/>
                                </a:rPr>
                                <m:t>+</m:t>
                              </m:r>
                              <m:r>
                                <a:rPr lang="en-US" b="0" i="1" smtClean="0">
                                  <a:latin typeface="Cambria Math" panose="02040503050406030204" pitchFamily="18" charset="0"/>
                                </a:rPr>
                                <m:t>𝑠</m:t>
                              </m:r>
                              <m:sSub>
                                <m:sSubPr>
                                  <m:ctrlPr>
                                    <a:rPr lang="en-US" i="1">
                                      <a:latin typeface="Cambria Math" panose="02040503050406030204" pitchFamily="18" charset="0"/>
                                    </a:rPr>
                                  </m:ctrlPr>
                                </m:sSubPr>
                                <m:e>
                                  <m:r>
                                    <a:rPr lang="en-US" i="1">
                                      <a:latin typeface="Cambria Math" panose="02040503050406030204" pitchFamily="18" charset="0"/>
                                    </a:rPr>
                                    <m:t>𝑟</m:t>
                                  </m:r>
                                </m:e>
                                <m:sub>
                                  <m:r>
                                    <m:rPr>
                                      <m:sty m:val="p"/>
                                    </m:rPr>
                                    <a:rPr lang="en-US">
                                      <a:latin typeface="Cambria Math" panose="02040503050406030204" pitchFamily="18" charset="0"/>
                                    </a:rPr>
                                    <m:t>HR</m:t>
                                  </m:r>
                                </m:sub>
                              </m:sSub>
                            </m:e>
                          </m:d>
                        </m:den>
                      </m:f>
                      <m:sSub>
                        <m:sSubPr>
                          <m:ctrlPr>
                            <a:rPr lang="en-US" i="1">
                              <a:latin typeface="Cambria Math" panose="02040503050406030204" pitchFamily="18" charset="0"/>
                            </a:rPr>
                          </m:ctrlPr>
                        </m:sSubPr>
                        <m:e>
                          <m:r>
                            <a:rPr lang="en-US" b="1">
                              <a:latin typeface="Cambria Math" panose="02040503050406030204" pitchFamily="18" charset="0"/>
                            </a:rPr>
                            <m:t>𝐑</m:t>
                          </m:r>
                        </m:e>
                        <m:sub>
                          <m:r>
                            <m:rPr>
                              <m:sty m:val="p"/>
                            </m:rPr>
                            <a:rPr lang="en-US">
                              <a:latin typeface="Cambria Math" panose="02040503050406030204" pitchFamily="18" charset="0"/>
                            </a:rPr>
                            <m:t>ni</m:t>
                          </m:r>
                        </m:sub>
                      </m:sSub>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𝑟</m:t>
                              </m:r>
                            </m:e>
                            <m:sub>
                              <m:r>
                                <m:rPr>
                                  <m:sty m:val="p"/>
                                </m:rPr>
                                <a:rPr lang="en-US">
                                  <a:latin typeface="Cambria Math" panose="02040503050406030204" pitchFamily="18" charset="0"/>
                                </a:rPr>
                                <m:t>HR</m:t>
                              </m:r>
                            </m:sub>
                          </m:sSub>
                        </m:num>
                        <m:den>
                          <m:d>
                            <m:dPr>
                              <m:begChr m:val="["/>
                              <m:endChr m:val="]"/>
                              <m:ctrlPr>
                                <a:rPr lang="en-US"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𝛾</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𝑟</m:t>
                                      </m:r>
                                    </m:e>
                                    <m:sub>
                                      <m:r>
                                        <m:rPr>
                                          <m:sty m:val="p"/>
                                        </m:rPr>
                                        <a:rPr lang="en-US" b="0" i="0" smtClean="0">
                                          <a:latin typeface="Cambria Math" panose="02040503050406030204" pitchFamily="18" charset="0"/>
                                        </a:rPr>
                                        <m:t>b</m:t>
                                      </m:r>
                                      <m:d>
                                        <m:dPr>
                                          <m:ctrlPr>
                                            <a:rPr lang="en-US" i="1">
                                              <a:latin typeface="Cambria Math" panose="02040503050406030204" pitchFamily="18" charset="0"/>
                                            </a:rPr>
                                          </m:ctrlPr>
                                        </m:dPr>
                                        <m:e>
                                          <m:r>
                                            <m:rPr>
                                              <m:sty m:val="p"/>
                                            </m:rPr>
                                            <a:rPr lang="en-US">
                                              <a:latin typeface="Cambria Math" panose="02040503050406030204" pitchFamily="18" charset="0"/>
                                            </a:rPr>
                                            <m:t>W</m:t>
                                          </m:r>
                                        </m:e>
                                      </m:d>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m:rPr>
                                          <m:sty m:val="p"/>
                                        </m:rPr>
                                        <a:rPr lang="en-US">
                                          <a:latin typeface="Cambria Math" panose="02040503050406030204" pitchFamily="18" charset="0"/>
                                        </a:rPr>
                                        <m:t>sto</m:t>
                                      </m:r>
                                    </m:sub>
                                  </m:sSub>
                                </m:e>
                              </m:d>
                              <m:r>
                                <a:rPr lang="en-US" i="1">
                                  <a:latin typeface="Cambria Math" panose="02040503050406030204" pitchFamily="18" charset="0"/>
                                </a:rPr>
                                <m:t>+</m:t>
                              </m:r>
                              <m:r>
                                <a:rPr lang="en-US" i="1">
                                  <a:latin typeface="Cambria Math" panose="02040503050406030204" pitchFamily="18" charset="0"/>
                                </a:rPr>
                                <m:t>𝑠</m:t>
                              </m:r>
                              <m:sSub>
                                <m:sSubPr>
                                  <m:ctrlPr>
                                    <a:rPr lang="en-US" i="1">
                                      <a:latin typeface="Cambria Math" panose="02040503050406030204" pitchFamily="18" charset="0"/>
                                    </a:rPr>
                                  </m:ctrlPr>
                                </m:sSubPr>
                                <m:e>
                                  <m:r>
                                    <a:rPr lang="en-US" i="1">
                                      <a:latin typeface="Cambria Math" panose="02040503050406030204" pitchFamily="18" charset="0"/>
                                    </a:rPr>
                                    <m:t>𝑟</m:t>
                                  </m:r>
                                </m:e>
                                <m:sub>
                                  <m:r>
                                    <m:rPr>
                                      <m:sty m:val="p"/>
                                    </m:rPr>
                                    <a:rPr lang="en-US">
                                      <a:latin typeface="Cambria Math" panose="02040503050406030204" pitchFamily="18" charset="0"/>
                                    </a:rPr>
                                    <m:t>HR</m:t>
                                  </m:r>
                                </m:sub>
                              </m:sSub>
                            </m:e>
                          </m:d>
                        </m:den>
                      </m:f>
                      <m:r>
                        <a:rPr lang="en-US" i="1">
                          <a:latin typeface="Cambria Math" panose="02040503050406030204" pitchFamily="18" charset="0"/>
                        </a:rPr>
                        <m:t>𝐷</m:t>
                      </m:r>
                    </m:oMath>
                  </m:oMathPara>
                </a14:m>
                <a:endParaRPr lang="en-US" dirty="0"/>
              </a:p>
            </p:txBody>
          </p:sp>
        </mc:Choice>
        <mc:Fallback xmlns="">
          <p:sp>
            <p:nvSpPr>
              <p:cNvPr id="34" name="文本框 33">
                <a:extLst>
                  <a:ext uri="{FF2B5EF4-FFF2-40B4-BE49-F238E27FC236}">
                    <a16:creationId xmlns:a16="http://schemas.microsoft.com/office/drawing/2014/main" id="{D655655E-9CC5-4CF9-9781-86B343FB671C}"/>
                  </a:ext>
                </a:extLst>
              </p:cNvPr>
              <p:cNvSpPr txBox="1">
                <a:spLocks noRot="1" noChangeAspect="1" noMove="1" noResize="1" noEditPoints="1" noAdjustHandles="1" noChangeArrowheads="1" noChangeShapeType="1" noTextEdit="1"/>
              </p:cNvSpPr>
              <p:nvPr/>
            </p:nvSpPr>
            <p:spPr>
              <a:xfrm>
                <a:off x="999373" y="3088785"/>
                <a:ext cx="7099251" cy="674287"/>
              </a:xfrm>
              <a:prstGeom prst="rect">
                <a:avLst/>
              </a:prstGeom>
              <a:blipFill>
                <a:blip r:embed="rId3"/>
                <a:stretch>
                  <a:fillRect/>
                </a:stretch>
              </a:blipFill>
            </p:spPr>
            <p:txBody>
              <a:bodyPr/>
              <a:lstStyle/>
              <a:p>
                <a:r>
                  <a:rPr lang="en-US">
                    <a:noFill/>
                  </a:rPr>
                  <a:t> </a:t>
                </a:r>
              </a:p>
            </p:txBody>
          </p:sp>
        </mc:Fallback>
      </mc:AlternateContent>
      <p:sp>
        <p:nvSpPr>
          <p:cNvPr id="37" name="矩形 36">
            <a:extLst>
              <a:ext uri="{FF2B5EF4-FFF2-40B4-BE49-F238E27FC236}">
                <a16:creationId xmlns:a16="http://schemas.microsoft.com/office/drawing/2014/main" id="{33E3D880-90BF-4655-8474-51CA46BA8BA7}"/>
              </a:ext>
            </a:extLst>
          </p:cNvPr>
          <p:cNvSpPr/>
          <p:nvPr/>
        </p:nvSpPr>
        <p:spPr>
          <a:xfrm>
            <a:off x="2248175" y="3891233"/>
            <a:ext cx="2635018" cy="677108"/>
          </a:xfrm>
          <a:prstGeom prst="rect">
            <a:avLst/>
          </a:prstGeom>
        </p:spPr>
        <p:txBody>
          <a:bodyPr wrap="square">
            <a:spAutoFit/>
          </a:bodyPr>
          <a:lstStyle/>
          <a:p>
            <a:r>
              <a:rPr lang="zh-CN" altLang="en-US" sz="2000" dirty="0"/>
              <a:t>等温净辐射项 </a:t>
            </a:r>
            <a:r>
              <a:rPr lang="en-US" altLang="zh-CN" dirty="0">
                <a:solidFill>
                  <a:srgbClr val="1222F6"/>
                </a:solidFill>
                <a:latin typeface="Times New Roman" panose="02020603050405020304" pitchFamily="18" charset="0"/>
                <a:cs typeface="Times New Roman" panose="02020603050405020304" pitchFamily="18" charset="0"/>
              </a:rPr>
              <a:t>Isothermal net radiation</a:t>
            </a:r>
            <a:endParaRPr lang="en-US" sz="2000" dirty="0">
              <a:solidFill>
                <a:srgbClr val="1222F6"/>
              </a:solidFill>
              <a:latin typeface="Times New Roman" panose="02020603050405020304" pitchFamily="18" charset="0"/>
              <a:cs typeface="Times New Roman" panose="02020603050405020304" pitchFamily="18" charset="0"/>
            </a:endParaRPr>
          </a:p>
        </p:txBody>
      </p:sp>
      <p:sp>
        <p:nvSpPr>
          <p:cNvPr id="40" name="矩形 39">
            <a:extLst>
              <a:ext uri="{FF2B5EF4-FFF2-40B4-BE49-F238E27FC236}">
                <a16:creationId xmlns:a16="http://schemas.microsoft.com/office/drawing/2014/main" id="{426A052F-C8A0-4A04-B7A8-C1E3F26DF414}"/>
              </a:ext>
            </a:extLst>
          </p:cNvPr>
          <p:cNvSpPr/>
          <p:nvPr/>
        </p:nvSpPr>
        <p:spPr>
          <a:xfrm>
            <a:off x="5396134" y="3891233"/>
            <a:ext cx="2702490" cy="954107"/>
          </a:xfrm>
          <a:prstGeom prst="rect">
            <a:avLst/>
          </a:prstGeom>
        </p:spPr>
        <p:txBody>
          <a:bodyPr wrap="square">
            <a:spAutoFit/>
          </a:bodyPr>
          <a:lstStyle/>
          <a:p>
            <a:r>
              <a:rPr lang="zh-CN" altLang="en-US" sz="2000" dirty="0">
                <a:latin typeface="arial" panose="020B0604020202020204" pitchFamily="34" charset="0"/>
              </a:rPr>
              <a:t>饱和蒸汽压亏缺项</a:t>
            </a:r>
            <a:endParaRPr lang="en-US" altLang="zh-CN" sz="2000" dirty="0">
              <a:latin typeface="arial" panose="020B0604020202020204" pitchFamily="34" charset="0"/>
            </a:endParaRPr>
          </a:p>
          <a:p>
            <a:r>
              <a:rPr lang="en-US" altLang="zh-CN" dirty="0">
                <a:solidFill>
                  <a:srgbClr val="1222F6"/>
                </a:solidFill>
                <a:latin typeface="Times New Roman" panose="02020603050405020304" pitchFamily="18" charset="0"/>
                <a:cs typeface="Times New Roman" panose="02020603050405020304" pitchFamily="18" charset="0"/>
              </a:rPr>
              <a:t>Vapor pressure deficit of the ambient air</a:t>
            </a:r>
            <a:endParaRPr lang="en-US" dirty="0">
              <a:solidFill>
                <a:srgbClr val="1222F6"/>
              </a:solidFill>
              <a:latin typeface="Times New Roman" panose="02020603050405020304" pitchFamily="18" charset="0"/>
              <a:cs typeface="Times New Roman" panose="02020603050405020304" pitchFamily="18" charset="0"/>
            </a:endParaRPr>
          </a:p>
        </p:txBody>
      </p:sp>
      <p:sp>
        <p:nvSpPr>
          <p:cNvPr id="42" name="标题 1">
            <a:extLst>
              <a:ext uri="{FF2B5EF4-FFF2-40B4-BE49-F238E27FC236}">
                <a16:creationId xmlns:a16="http://schemas.microsoft.com/office/drawing/2014/main" id="{39B1CC03-3919-4504-9817-5B2AFF271888}"/>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3200" b="1" kern="1200">
                <a:solidFill>
                  <a:schemeClr val="bg1"/>
                </a:solidFill>
                <a:latin typeface="微软雅黑" panose="020B0503020204020204" pitchFamily="34" charset="-122"/>
                <a:ea typeface="微软雅黑" panose="020B0503020204020204" pitchFamily="34" charset="-122"/>
                <a:cs typeface="+mj-cs"/>
              </a:defRPr>
            </a:lvl1pPr>
          </a:lstStyle>
          <a:p>
            <a:pPr defTabSz="914400">
              <a:lnSpc>
                <a:spcPct val="130000"/>
              </a:lnSpc>
            </a:pPr>
            <a:r>
              <a:rPr lang="zh-CN" altLang="en-US" dirty="0">
                <a:solidFill>
                  <a:schemeClr val="tx1"/>
                </a:solidFill>
                <a:latin typeface="+mj-lt"/>
                <a:ea typeface="+mj-ea"/>
              </a:rPr>
              <a:t>树木尺度下植被叶片温度</a:t>
            </a:r>
            <a:endParaRPr lang="en-US" altLang="zh-CN" dirty="0">
              <a:solidFill>
                <a:schemeClr val="tx1"/>
              </a:solidFill>
              <a:latin typeface="+mj-lt"/>
              <a:ea typeface="+mj-ea"/>
            </a:endParaRPr>
          </a:p>
          <a:p>
            <a:pPr defTabSz="914400">
              <a:lnSpc>
                <a:spcPct val="130000"/>
              </a:lnSpc>
            </a:pPr>
            <a:r>
              <a:rPr lang="en-US" altLang="zh-CN" sz="2000" dirty="0">
                <a:solidFill>
                  <a:srgbClr val="1222F6"/>
                </a:solidFill>
                <a:latin typeface="+mj-lt"/>
                <a:ea typeface="+mj-ea"/>
              </a:rPr>
              <a:t>Tree surface temperature in urban environment</a:t>
            </a:r>
            <a:endParaRPr lang="en-US" sz="2000" dirty="0">
              <a:solidFill>
                <a:srgbClr val="1222F6"/>
              </a:solidFill>
              <a:latin typeface="+mj-lt"/>
              <a:ea typeface="+mj-ea"/>
            </a:endParaRPr>
          </a:p>
        </p:txBody>
      </p:sp>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B473B8EC-9D10-412D-8D9E-58CF0C83AA8A}"/>
                  </a:ext>
                </a:extLst>
              </p:cNvPr>
              <p:cNvSpPr/>
              <p:nvPr/>
            </p:nvSpPr>
            <p:spPr>
              <a:xfrm>
                <a:off x="964607" y="4751954"/>
                <a:ext cx="10751882" cy="1248868"/>
              </a:xfrm>
              <a:prstGeom prst="rect">
                <a:avLst/>
              </a:prstGeom>
            </p:spPr>
            <p:txBody>
              <a:bodyPr wrap="square">
                <a:spAutoFit/>
              </a:bodyPr>
              <a:lstStyle/>
              <a:p>
                <a:r>
                  <a:rPr lang="zh-CN" altLang="en-US" b="1" dirty="0">
                    <a:solidFill>
                      <a:srgbClr val="1222F6"/>
                    </a:solidFill>
                    <a:latin typeface="Cambria Math" panose="02040503050406030204" pitchFamily="18" charset="0"/>
                  </a:rPr>
                  <a:t>各阻抗的计算方法：</a:t>
                </a:r>
                <a:endParaRPr lang="en-US" altLang="zh-CN" b="1" dirty="0">
                  <a:solidFill>
                    <a:srgbClr val="1222F6"/>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nor/>
                        </m:rPr>
                        <a:rPr lang="en-US" altLang="zh-CN" i="0" smtClean="0">
                          <a:latin typeface="Times New Roman" panose="02020603050405020304" pitchFamily="18" charset="0"/>
                          <a:cs typeface="Times New Roman" panose="02020603050405020304" pitchFamily="18" charset="0"/>
                        </a:rPr>
                        <m:t>Boundary</m:t>
                      </m:r>
                      <m:r>
                        <m:rPr>
                          <m:nor/>
                        </m:rPr>
                        <a:rPr lang="en-US" altLang="zh-CN" b="0" i="0" smtClean="0">
                          <a:latin typeface="Times New Roman" panose="02020603050405020304" pitchFamily="18" charset="0"/>
                          <a:cs typeface="Times New Roman" panose="02020603050405020304" pitchFamily="18" charset="0"/>
                        </a:rPr>
                        <m:t> </m:t>
                      </m:r>
                      <m:r>
                        <m:rPr>
                          <m:nor/>
                        </m:rPr>
                        <a:rPr lang="en-US" altLang="zh-CN" i="0" smtClean="0">
                          <a:latin typeface="Times New Roman" panose="02020603050405020304" pitchFamily="18" charset="0"/>
                          <a:cs typeface="Times New Roman" panose="02020603050405020304" pitchFamily="18" charset="0"/>
                        </a:rPr>
                        <m:t>layer</m:t>
                      </m:r>
                      <m:r>
                        <m:rPr>
                          <m:nor/>
                        </m:rPr>
                        <a:rPr lang="en-US" altLang="zh-CN" b="0" i="0" smtClean="0">
                          <a:latin typeface="Times New Roman" panose="02020603050405020304" pitchFamily="18" charset="0"/>
                          <a:cs typeface="Times New Roman" panose="02020603050405020304" pitchFamily="18" charset="0"/>
                        </a:rPr>
                        <m:t> </m:t>
                      </m:r>
                      <m:r>
                        <m:rPr>
                          <m:nor/>
                        </m:rPr>
                        <a:rPr lang="en-US" altLang="zh-CN" i="0" smtClean="0">
                          <a:latin typeface="Times New Roman" panose="02020603050405020304" pitchFamily="18" charset="0"/>
                          <a:cs typeface="Times New Roman" panose="02020603050405020304" pitchFamily="18" charset="0"/>
                        </a:rPr>
                        <m:t>resistance</m:t>
                      </m:r>
                      <m:r>
                        <m:rPr>
                          <m:nor/>
                        </m:rPr>
                        <a:rPr lang="en-US" altLang="zh-CN" b="0" i="0" smtClean="0">
                          <a:latin typeface="Times New Roman" panose="02020603050405020304" pitchFamily="18" charset="0"/>
                          <a:cs typeface="Times New Roman" panose="02020603050405020304" pitchFamily="18" charset="0"/>
                        </a:rPr>
                        <m:t> </m:t>
                      </m:r>
                      <m:r>
                        <m:rPr>
                          <m:nor/>
                        </m:rPr>
                        <a:rPr lang="en-US" altLang="zh-CN" b="0" i="0" smtClean="0">
                          <a:latin typeface="Times New Roman" panose="02020603050405020304" pitchFamily="18" charset="0"/>
                          <a:cs typeface="Times New Roman" panose="02020603050405020304" pitchFamily="18" charset="0"/>
                        </a:rPr>
                        <m:t>to</m:t>
                      </m:r>
                      <m:r>
                        <m:rPr>
                          <m:nor/>
                        </m:rPr>
                        <a:rPr lang="en-US" altLang="zh-CN" b="0" i="0" smtClean="0">
                          <a:latin typeface="Times New Roman" panose="02020603050405020304" pitchFamily="18" charset="0"/>
                          <a:cs typeface="Times New Roman" panose="02020603050405020304" pitchFamily="18" charset="0"/>
                        </a:rPr>
                        <m:t> </m:t>
                      </m:r>
                      <m:r>
                        <m:rPr>
                          <m:nor/>
                        </m:rPr>
                        <a:rPr lang="en-US" altLang="zh-CN" i="0" smtClean="0">
                          <a:latin typeface="Times New Roman" panose="02020603050405020304" pitchFamily="18" charset="0"/>
                          <a:cs typeface="Times New Roman" panose="02020603050405020304" pitchFamily="18" charset="0"/>
                        </a:rPr>
                        <m:t>heat</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𝑟</m:t>
                          </m:r>
                        </m:e>
                        <m:sub>
                          <m:r>
                            <m:rPr>
                              <m:sty m:val="p"/>
                            </m:rPr>
                            <a:rPr lang="en-US" b="0" i="0" smtClean="0">
                              <a:latin typeface="Cambria Math" panose="02040503050406030204" pitchFamily="18" charset="0"/>
                            </a:rPr>
                            <m:t>b</m:t>
                          </m:r>
                          <m:d>
                            <m:dPr>
                              <m:ctrlPr>
                                <a:rPr lang="en-US" i="1">
                                  <a:latin typeface="Cambria Math" panose="02040503050406030204" pitchFamily="18" charset="0"/>
                                </a:rPr>
                              </m:ctrlPr>
                            </m:dPr>
                            <m:e>
                              <m:r>
                                <m:rPr>
                                  <m:sty m:val="p"/>
                                </m:rPr>
                                <a:rPr lang="en-US">
                                  <a:latin typeface="Cambria Math" panose="02040503050406030204" pitchFamily="18" charset="0"/>
                                </a:rPr>
                                <m:t>H</m:t>
                              </m:r>
                            </m:e>
                          </m:d>
                        </m:sub>
                      </m:sSub>
                      <m:r>
                        <a:rPr lang="en-US" b="0" i="0" smtClean="0">
                          <a:latin typeface="Cambria Math" panose="02040503050406030204" pitchFamily="18" charset="0"/>
                        </a:rPr>
                        <m:t>=</m:t>
                      </m:r>
                      <m:r>
                        <a:rPr lang="en-US" b="0" i="1" smtClean="0">
                          <a:latin typeface="Cambria Math" panose="02040503050406030204" pitchFamily="18" charset="0"/>
                        </a:rPr>
                        <m:t>100.7</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e>
                        <m:sup>
                          <m:r>
                            <a:rPr lang="en-US" b="0" i="1" smtClean="0">
                              <a:latin typeface="Cambria Math" panose="02040503050406030204" pitchFamily="18" charset="0"/>
                            </a:rPr>
                            <m:t>−0.5</m:t>
                          </m:r>
                        </m:sup>
                      </m:sSup>
                    </m:oMath>
                  </m:oMathPara>
                </a14:m>
                <a:endParaRPr lang="en-US" altLang="zh-CN" dirty="0"/>
              </a:p>
              <a:p>
                <a14:m>
                  <m:oMath xmlns:m="http://schemas.openxmlformats.org/officeDocument/2006/math">
                    <m:r>
                      <m:rPr>
                        <m:nor/>
                      </m:rPr>
                      <a:rPr lang="en-US">
                        <a:latin typeface="Times New Roman" panose="02020603050405020304" pitchFamily="18" charset="0"/>
                        <a:cs typeface="Times New Roman" panose="02020603050405020304" pitchFamily="18" charset="0"/>
                      </a:rPr>
                      <m:t>Boundary</m:t>
                    </m:r>
                    <m:r>
                      <m:rPr>
                        <m:nor/>
                      </m:rPr>
                      <a:rPr lang="en-US">
                        <a:latin typeface="Times New Roman" panose="02020603050405020304" pitchFamily="18" charset="0"/>
                        <a:cs typeface="Times New Roman" panose="02020603050405020304" pitchFamily="18" charset="0"/>
                      </a:rPr>
                      <m:t> </m:t>
                    </m:r>
                    <m:r>
                      <m:rPr>
                        <m:nor/>
                      </m:rPr>
                      <a:rPr lang="en-US">
                        <a:latin typeface="Times New Roman" panose="02020603050405020304" pitchFamily="18" charset="0"/>
                        <a:cs typeface="Times New Roman" panose="02020603050405020304" pitchFamily="18" charset="0"/>
                      </a:rPr>
                      <m:t>layer</m:t>
                    </m:r>
                    <m:r>
                      <m:rPr>
                        <m:nor/>
                      </m:rPr>
                      <a:rPr lang="en-US">
                        <a:latin typeface="Times New Roman" panose="02020603050405020304" pitchFamily="18" charset="0"/>
                        <a:cs typeface="Times New Roman" panose="02020603050405020304" pitchFamily="18" charset="0"/>
                      </a:rPr>
                      <m:t> </m:t>
                    </m:r>
                    <m:r>
                      <m:rPr>
                        <m:nor/>
                      </m:rPr>
                      <a:rPr lang="en-US">
                        <a:latin typeface="Times New Roman" panose="02020603050405020304" pitchFamily="18" charset="0"/>
                        <a:cs typeface="Times New Roman" panose="02020603050405020304" pitchFamily="18" charset="0"/>
                      </a:rPr>
                      <m:t>resistance</m:t>
                    </m:r>
                    <m:r>
                      <m:rPr>
                        <m:nor/>
                      </m:rPr>
                      <a:rPr lang="en-US">
                        <a:latin typeface="Times New Roman" panose="02020603050405020304" pitchFamily="18" charset="0"/>
                        <a:cs typeface="Times New Roman" panose="02020603050405020304" pitchFamily="18" charset="0"/>
                      </a:rPr>
                      <m:t> </m:t>
                    </m:r>
                    <m:r>
                      <m:rPr>
                        <m:nor/>
                      </m:rPr>
                      <a:rPr lang="en-US">
                        <a:latin typeface="Times New Roman" panose="02020603050405020304" pitchFamily="18" charset="0"/>
                        <a:cs typeface="Times New Roman" panose="02020603050405020304" pitchFamily="18" charset="0"/>
                      </a:rPr>
                      <m:t>to</m:t>
                    </m:r>
                    <m:r>
                      <m:rPr>
                        <m:nor/>
                      </m:rPr>
                      <a:rPr lang="en-US">
                        <a:latin typeface="Times New Roman" panose="02020603050405020304" pitchFamily="18" charset="0"/>
                        <a:cs typeface="Times New Roman" panose="02020603050405020304" pitchFamily="18" charset="0"/>
                      </a:rPr>
                      <m:t> </m:t>
                    </m:r>
                    <m:r>
                      <m:rPr>
                        <m:nor/>
                      </m:rPr>
                      <a:rPr lang="en-US">
                        <a:latin typeface="Times New Roman" panose="02020603050405020304" pitchFamily="18" charset="0"/>
                        <a:cs typeface="Times New Roman" panose="02020603050405020304" pitchFamily="18" charset="0"/>
                      </a:rPr>
                      <m:t>water</m:t>
                    </m:r>
                    <m:r>
                      <m:rPr>
                        <m:nor/>
                      </m:rPr>
                      <a:rPr lang="en-US">
                        <a:latin typeface="Times New Roman" panose="02020603050405020304" pitchFamily="18" charset="0"/>
                        <a:cs typeface="Times New Roman" panose="02020603050405020304" pitchFamily="18" charset="0"/>
                      </a:rPr>
                      <m:t> </m:t>
                    </m:r>
                    <m:r>
                      <m:rPr>
                        <m:nor/>
                      </m:rPr>
                      <a:rPr lang="en-US">
                        <a:latin typeface="Times New Roman" panose="02020603050405020304" pitchFamily="18" charset="0"/>
                        <a:cs typeface="Times New Roman" panose="02020603050405020304" pitchFamily="18" charset="0"/>
                      </a:rPr>
                      <m:t>vapor</m:t>
                    </m:r>
                    <m:r>
                      <m:rPr>
                        <m:nor/>
                      </m:rPr>
                      <a:rPr lang="en-US">
                        <a:latin typeface="Times New Roman" panose="02020603050405020304" pitchFamily="18" charset="0"/>
                        <a:cs typeface="Times New Roman" panose="02020603050405020304" pitchFamily="18" charset="0"/>
                      </a:rPr>
                      <m:t>   </m:t>
                    </m:r>
                    <m:sSub>
                      <m:sSubPr>
                        <m:ctrlPr>
                          <a:rPr lang="en-US" i="1">
                            <a:latin typeface="Cambria Math" panose="02040503050406030204" pitchFamily="18" charset="0"/>
                            <a:cs typeface="Times New Roman" panose="02020603050405020304" pitchFamily="18" charset="0"/>
                          </a:rPr>
                        </m:ctrlPr>
                      </m:sSubPr>
                      <m:e>
                        <m:r>
                          <a:rPr lang="en-US">
                            <a:latin typeface="Cambria Math" panose="02040503050406030204" pitchFamily="18" charset="0"/>
                            <a:cs typeface="Times New Roman" panose="02020603050405020304" pitchFamily="18" charset="0"/>
                          </a:rPr>
                          <m:t>𝑟</m:t>
                        </m:r>
                      </m:e>
                      <m:sub>
                        <m:r>
                          <m:rPr>
                            <m:sty m:val="p"/>
                          </m:rPr>
                          <a:rPr lang="en-US">
                            <a:latin typeface="Cambria Math" panose="02040503050406030204" pitchFamily="18" charset="0"/>
                            <a:cs typeface="Times New Roman" panose="02020603050405020304" pitchFamily="18" charset="0"/>
                          </a:rPr>
                          <m:t>b</m:t>
                        </m:r>
                        <m:d>
                          <m:dPr>
                            <m:ctrlPr>
                              <a:rPr lang="en-US" i="1">
                                <a:latin typeface="Cambria Math" panose="02040503050406030204" pitchFamily="18" charset="0"/>
                                <a:cs typeface="Times New Roman" panose="02020603050405020304" pitchFamily="18" charset="0"/>
                              </a:rPr>
                            </m:ctrlPr>
                          </m:dPr>
                          <m:e>
                            <m:r>
                              <m:rPr>
                                <m:sty m:val="p"/>
                              </m:rPr>
                              <a:rPr lang="en-US">
                                <a:latin typeface="Cambria Math" panose="02040503050406030204" pitchFamily="18" charset="0"/>
                                <a:cs typeface="Times New Roman" panose="02020603050405020304" pitchFamily="18" charset="0"/>
                              </a:rPr>
                              <m:t>W</m:t>
                            </m:r>
                          </m:e>
                        </m:d>
                      </m:sub>
                    </m:sSub>
                    <m:r>
                      <a:rPr lang="en-US" altLang="zh-CN">
                        <a:latin typeface="Cambria Math" panose="02040503050406030204" pitchFamily="18" charset="0"/>
                        <a:cs typeface="Times New Roman" panose="020206030504050203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𝑟</m:t>
                        </m:r>
                      </m:e>
                      <m:sub>
                        <m:r>
                          <m:rPr>
                            <m:sty m:val="p"/>
                          </m:rPr>
                          <a:rPr lang="en-US">
                            <a:latin typeface="Cambria Math" panose="02040503050406030204" pitchFamily="18" charset="0"/>
                          </a:rPr>
                          <m:t>b</m:t>
                        </m:r>
                        <m:d>
                          <m:dPr>
                            <m:ctrlPr>
                              <a:rPr lang="en-US" i="1">
                                <a:latin typeface="Cambria Math" panose="02040503050406030204" pitchFamily="18" charset="0"/>
                              </a:rPr>
                            </m:ctrlPr>
                          </m:dPr>
                          <m:e>
                            <m:r>
                              <m:rPr>
                                <m:sty m:val="p"/>
                              </m:rPr>
                              <a:rPr lang="en-US">
                                <a:latin typeface="Cambria Math" panose="02040503050406030204" pitchFamily="18" charset="0"/>
                              </a:rPr>
                              <m:t>H</m:t>
                            </m:r>
                          </m:e>
                        </m:d>
                      </m:sub>
                    </m:sSub>
                    <m:r>
                      <a:rPr lang="en-US">
                        <a:latin typeface="Cambria Math" panose="02040503050406030204" pitchFamily="18" charset="0"/>
                      </a:rPr>
                      <m:t>/1.08</m:t>
                    </m:r>
                  </m:oMath>
                </a14:m>
                <a:r>
                  <a:rPr lang="en-US" dirty="0"/>
                  <a:t> </a:t>
                </a:r>
              </a:p>
              <a:p>
                <a:r>
                  <a:rPr lang="en-US" altLang="zh-CN" dirty="0">
                    <a:latin typeface="Times New Roman" panose="02020603050405020304" pitchFamily="18" charset="0"/>
                    <a:cs typeface="Times New Roman" panose="02020603050405020304" pitchFamily="18" charset="0"/>
                  </a:rPr>
                  <a:t>Stomatal</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resistance</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𝑟</m:t>
                        </m:r>
                      </m:e>
                      <m:sub>
                        <m:r>
                          <m:rPr>
                            <m:sty m:val="p"/>
                          </m:rPr>
                          <a:rPr lang="en-US">
                            <a:latin typeface="Cambria Math" panose="02040503050406030204" pitchFamily="18" charset="0"/>
                          </a:rPr>
                          <m:t>sto</m:t>
                        </m:r>
                      </m:sub>
                    </m:sSub>
                  </m:oMath>
                </a14:m>
                <a:r>
                  <a:rPr lang="en-US" dirty="0"/>
                  <a:t> </a:t>
                </a:r>
                <a:r>
                  <a:rPr lang="zh-CN" altLang="en-US" dirty="0"/>
                  <a:t>难给出公式，需要进一步考虑二氧化碳浓度等参数</a:t>
                </a:r>
                <a:endParaRPr lang="en-US" dirty="0"/>
              </a:p>
            </p:txBody>
          </p:sp>
        </mc:Choice>
        <mc:Fallback xmlns="">
          <p:sp>
            <p:nvSpPr>
              <p:cNvPr id="44" name="矩形 43">
                <a:extLst>
                  <a:ext uri="{FF2B5EF4-FFF2-40B4-BE49-F238E27FC236}">
                    <a16:creationId xmlns:a16="http://schemas.microsoft.com/office/drawing/2014/main" id="{B473B8EC-9D10-412D-8D9E-58CF0C83AA8A}"/>
                  </a:ext>
                </a:extLst>
              </p:cNvPr>
              <p:cNvSpPr>
                <a:spLocks noRot="1" noChangeAspect="1" noMove="1" noResize="1" noEditPoints="1" noAdjustHandles="1" noChangeArrowheads="1" noChangeShapeType="1" noTextEdit="1"/>
              </p:cNvSpPr>
              <p:nvPr/>
            </p:nvSpPr>
            <p:spPr>
              <a:xfrm>
                <a:off x="964607" y="4751954"/>
                <a:ext cx="10751882" cy="1248868"/>
              </a:xfrm>
              <a:prstGeom prst="rect">
                <a:avLst/>
              </a:prstGeom>
              <a:blipFill>
                <a:blip r:embed="rId4"/>
                <a:stretch>
                  <a:fillRect l="-454" t="-3922" b="-7843"/>
                </a:stretch>
              </a:blipFill>
            </p:spPr>
            <p:txBody>
              <a:bodyPr/>
              <a:lstStyle/>
              <a:p>
                <a:r>
                  <a:rPr lang="en-US">
                    <a:noFill/>
                  </a:rPr>
                  <a:t> </a:t>
                </a:r>
              </a:p>
            </p:txBody>
          </p:sp>
        </mc:Fallback>
      </mc:AlternateContent>
      <p:sp>
        <p:nvSpPr>
          <p:cNvPr id="9" name="矩形 8">
            <a:extLst>
              <a:ext uri="{FF2B5EF4-FFF2-40B4-BE49-F238E27FC236}">
                <a16:creationId xmlns:a16="http://schemas.microsoft.com/office/drawing/2014/main" id="{D0FE1DD3-04AA-44C3-8017-CD5C9B7666D9}"/>
              </a:ext>
            </a:extLst>
          </p:cNvPr>
          <p:cNvSpPr/>
          <p:nvPr/>
        </p:nvSpPr>
        <p:spPr>
          <a:xfrm>
            <a:off x="838200" y="1600421"/>
            <a:ext cx="7476662" cy="1015663"/>
          </a:xfrm>
          <a:prstGeom prst="rect">
            <a:avLst/>
          </a:prstGeom>
        </p:spPr>
        <p:txBody>
          <a:bodyPr wrap="none">
            <a:spAutoFit/>
          </a:bodyPr>
          <a:lstStyle/>
          <a:p>
            <a:pPr>
              <a:lnSpc>
                <a:spcPct val="150000"/>
              </a:lnSpc>
            </a:pPr>
            <a:r>
              <a:rPr lang="zh-CN" altLang="en-US" sz="2000" dirty="0"/>
              <a:t>稳态情况下，根据植被叶片（冠层）能量平衡：</a:t>
            </a:r>
            <a:r>
              <a:rPr lang="en-US" altLang="zh-CN" sz="2000" dirty="0">
                <a:latin typeface="Times New Roman" panose="02020603050405020304" pitchFamily="18" charset="0"/>
                <a:cs typeface="Times New Roman" panose="02020603050405020304" pitchFamily="18" charset="0"/>
                <a:sym typeface="Wingdings" panose="05000000000000000000" pitchFamily="2" charset="2"/>
              </a:rPr>
              <a:t>(‘Big leaf’ model)</a:t>
            </a:r>
            <a:endParaRPr lang="en-US" altLang="zh-CN" sz="2000" dirty="0">
              <a:latin typeface="Times New Roman" panose="02020603050405020304" pitchFamily="18" charset="0"/>
              <a:cs typeface="Times New Roman" panose="02020603050405020304" pitchFamily="18" charset="0"/>
            </a:endParaRPr>
          </a:p>
          <a:p>
            <a:pPr>
              <a:lnSpc>
                <a:spcPct val="150000"/>
              </a:lnSpc>
            </a:pPr>
            <a:r>
              <a:rPr lang="zh-CN" altLang="en-US" sz="2000" dirty="0"/>
              <a:t>假设叶片腔体内水蒸气处于饱和状态</a:t>
            </a:r>
            <a:endParaRPr lang="en-US" sz="2000" dirty="0"/>
          </a:p>
        </p:txBody>
      </p:sp>
      <mc:AlternateContent xmlns:mc="http://schemas.openxmlformats.org/markup-compatibility/2006" xmlns:a14="http://schemas.microsoft.com/office/drawing/2010/main">
        <mc:Choice Requires="a14">
          <p:sp>
            <p:nvSpPr>
              <p:cNvPr id="45" name="文本框 11">
                <a:extLst>
                  <a:ext uri="{FF2B5EF4-FFF2-40B4-BE49-F238E27FC236}">
                    <a16:creationId xmlns:a16="http://schemas.microsoft.com/office/drawing/2014/main" id="{AFE00121-E76D-4B2A-B5ED-E80CD29A63A1}"/>
                  </a:ext>
                </a:extLst>
              </p:cNvPr>
              <p:cNvSpPr txBox="1"/>
              <p:nvPr/>
            </p:nvSpPr>
            <p:spPr>
              <a:xfrm>
                <a:off x="999373" y="2697494"/>
                <a:ext cx="1733808" cy="27699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left"/>
                    </m:oMathParaPr>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𝐑</m:t>
                          </m:r>
                        </m:e>
                        <m:sub>
                          <m:r>
                            <a:rPr lang="en-US" b="1" i="0" smtClean="0">
                              <a:latin typeface="Cambria Math" panose="02040503050406030204" pitchFamily="18" charset="0"/>
                            </a:rPr>
                            <m:t>𝐧</m:t>
                          </m:r>
                        </m:sub>
                      </m:sSub>
                      <m:r>
                        <a:rPr lang="en-US" b="1" i="0" smtClean="0">
                          <a:latin typeface="Cambria Math" panose="02040503050406030204" pitchFamily="18" charset="0"/>
                        </a:rPr>
                        <m:t>−</m:t>
                      </m:r>
                      <m:r>
                        <a:rPr lang="en-US" b="1" i="0" smtClean="0">
                          <a:latin typeface="Cambria Math" panose="02040503050406030204" pitchFamily="18" charset="0"/>
                        </a:rPr>
                        <m:t>𝐂</m:t>
                      </m:r>
                      <m:r>
                        <a:rPr lang="en-US" b="1" i="0" smtClean="0">
                          <a:latin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λ</m:t>
                      </m:r>
                      <m:r>
                        <a:rPr lang="en-US" b="1" i="0" smtClean="0">
                          <a:latin typeface="Cambria Math" panose="02040503050406030204" pitchFamily="18" charset="0"/>
                          <a:ea typeface="Cambria Math" panose="02040503050406030204" pitchFamily="18" charset="0"/>
                        </a:rPr>
                        <m:t>𝐄</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𝟎</m:t>
                      </m:r>
                    </m:oMath>
                  </m:oMathPara>
                </a14:m>
                <a:endParaRPr lang="en-US" dirty="0"/>
              </a:p>
            </p:txBody>
          </p:sp>
        </mc:Choice>
        <mc:Fallback xmlns="">
          <p:sp>
            <p:nvSpPr>
              <p:cNvPr id="45" name="文本框 11">
                <a:extLst>
                  <a:ext uri="{FF2B5EF4-FFF2-40B4-BE49-F238E27FC236}">
                    <a16:creationId xmlns:a16="http://schemas.microsoft.com/office/drawing/2014/main" id="{AFE00121-E76D-4B2A-B5ED-E80CD29A63A1}"/>
                  </a:ext>
                </a:extLst>
              </p:cNvPr>
              <p:cNvSpPr txBox="1">
                <a:spLocks noRot="1" noChangeAspect="1" noMove="1" noResize="1" noEditPoints="1" noAdjustHandles="1" noChangeArrowheads="1" noChangeShapeType="1" noTextEdit="1"/>
              </p:cNvSpPr>
              <p:nvPr/>
            </p:nvSpPr>
            <p:spPr>
              <a:xfrm>
                <a:off x="999373" y="2697494"/>
                <a:ext cx="1733808" cy="276999"/>
              </a:xfrm>
              <a:prstGeom prst="rect">
                <a:avLst/>
              </a:prstGeom>
              <a:blipFill>
                <a:blip r:embed="rId6"/>
                <a:stretch>
                  <a:fillRect l="-4930" b="-13333"/>
                </a:stretch>
              </a:blipFill>
            </p:spPr>
            <p:txBody>
              <a:bodyPr/>
              <a:lstStyle/>
              <a:p>
                <a:r>
                  <a:rPr lang="en-US">
                    <a:noFill/>
                  </a:rPr>
                  <a:t> </a:t>
                </a:r>
              </a:p>
            </p:txBody>
          </p:sp>
        </mc:Fallback>
      </mc:AlternateContent>
      <p:grpSp>
        <p:nvGrpSpPr>
          <p:cNvPr id="6" name="组合 5">
            <a:extLst>
              <a:ext uri="{FF2B5EF4-FFF2-40B4-BE49-F238E27FC236}">
                <a16:creationId xmlns:a16="http://schemas.microsoft.com/office/drawing/2014/main" id="{49278619-E115-4854-BCC2-F1D6B2A203AA}"/>
              </a:ext>
            </a:extLst>
          </p:cNvPr>
          <p:cNvGrpSpPr/>
          <p:nvPr/>
        </p:nvGrpSpPr>
        <p:grpSpPr>
          <a:xfrm>
            <a:off x="8416495" y="1600421"/>
            <a:ext cx="3708071" cy="2684361"/>
            <a:chOff x="8416495" y="1600421"/>
            <a:chExt cx="3708071" cy="2684361"/>
          </a:xfrm>
        </p:grpSpPr>
        <p:grpSp>
          <p:nvGrpSpPr>
            <p:cNvPr id="2" name="组合 1">
              <a:extLst>
                <a:ext uri="{FF2B5EF4-FFF2-40B4-BE49-F238E27FC236}">
                  <a16:creationId xmlns:a16="http://schemas.microsoft.com/office/drawing/2014/main" id="{8F1CA1FA-5211-4DF7-AB25-7CD97C199883}"/>
                </a:ext>
              </a:extLst>
            </p:cNvPr>
            <p:cNvGrpSpPr>
              <a:grpSpLocks noChangeAspect="1"/>
            </p:cNvGrpSpPr>
            <p:nvPr/>
          </p:nvGrpSpPr>
          <p:grpSpPr>
            <a:xfrm>
              <a:off x="8416495" y="1600421"/>
              <a:ext cx="3551707" cy="2684361"/>
              <a:chOff x="8517028" y="2010972"/>
              <a:chExt cx="3543247" cy="2733544"/>
            </a:xfrm>
          </p:grpSpPr>
          <p:pic>
            <p:nvPicPr>
              <p:cNvPr id="43" name="Picture 2" descr="“stomatal resistance”的图片搜索结果">
                <a:extLst>
                  <a:ext uri="{FF2B5EF4-FFF2-40B4-BE49-F238E27FC236}">
                    <a16:creationId xmlns:a16="http://schemas.microsoft.com/office/drawing/2014/main" id="{044D798B-3A9C-48F2-AD8C-70A4F02B5F9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18701"/>
              <a:stretch/>
            </p:blipFill>
            <p:spPr bwMode="auto">
              <a:xfrm>
                <a:off x="8517028" y="2010972"/>
                <a:ext cx="3543247" cy="2733544"/>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直接连接符 45">
                <a:extLst>
                  <a:ext uri="{FF2B5EF4-FFF2-40B4-BE49-F238E27FC236}">
                    <a16:creationId xmlns:a16="http://schemas.microsoft.com/office/drawing/2014/main" id="{63E13DBB-B5E3-45C3-B948-8493AA00DF07}"/>
                  </a:ext>
                </a:extLst>
              </p:cNvPr>
              <p:cNvCxnSpPr>
                <a:cxnSpLocks/>
              </p:cNvCxnSpPr>
              <p:nvPr/>
            </p:nvCxnSpPr>
            <p:spPr>
              <a:xfrm>
                <a:off x="11532815" y="2260300"/>
                <a:ext cx="0" cy="53693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1AAB9D9C-B28F-4D00-BAD5-61F8F3A59909}"/>
                  </a:ext>
                </a:extLst>
              </p:cNvPr>
              <p:cNvCxnSpPr>
                <a:cxnSpLocks/>
              </p:cNvCxnSpPr>
              <p:nvPr/>
            </p:nvCxnSpPr>
            <p:spPr>
              <a:xfrm>
                <a:off x="11788140" y="2820318"/>
                <a:ext cx="0" cy="53693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65DBBB81-7CD7-4F44-9CF8-5BE0C511EEF5}"/>
                  </a:ext>
                </a:extLst>
              </p:cNvPr>
              <p:cNvCxnSpPr>
                <a:cxnSpLocks/>
              </p:cNvCxnSpPr>
              <p:nvPr/>
            </p:nvCxnSpPr>
            <p:spPr>
              <a:xfrm>
                <a:off x="11532815" y="2820318"/>
                <a:ext cx="25146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 name="矩形 4">
              <a:extLst>
                <a:ext uri="{FF2B5EF4-FFF2-40B4-BE49-F238E27FC236}">
                  <a16:creationId xmlns:a16="http://schemas.microsoft.com/office/drawing/2014/main" id="{1A06CB1E-0C0C-473B-B836-FD7235F7C62F}"/>
                </a:ext>
              </a:extLst>
            </p:cNvPr>
            <p:cNvSpPr/>
            <p:nvPr/>
          </p:nvSpPr>
          <p:spPr>
            <a:xfrm>
              <a:off x="11529548" y="2097130"/>
              <a:ext cx="211688" cy="16255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451B9F93-1ADF-4316-8DB3-483506C173F4}"/>
                    </a:ext>
                  </a:extLst>
                </p:cNvPr>
                <p:cNvSpPr/>
                <p:nvPr/>
              </p:nvSpPr>
              <p:spPr>
                <a:xfrm>
                  <a:off x="11421174" y="1975334"/>
                  <a:ext cx="423377"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 </m:t>
                            </m:r>
                            <m:r>
                              <a:rPr lang="en-US" sz="1600" i="1">
                                <a:latin typeface="Cambria Math" panose="02040503050406030204" pitchFamily="18" charset="0"/>
                              </a:rPr>
                              <m:t>𝑟</m:t>
                            </m:r>
                          </m:e>
                          <m:sub>
                            <m:r>
                              <m:rPr>
                                <m:sty m:val="p"/>
                              </m:rPr>
                              <a:rPr lang="en-US" sz="1600">
                                <a:latin typeface="Cambria Math" panose="02040503050406030204" pitchFamily="18" charset="0"/>
                              </a:rPr>
                              <m:t>b</m:t>
                            </m:r>
                          </m:sub>
                        </m:sSub>
                      </m:oMath>
                    </m:oMathPara>
                  </a14:m>
                  <a:endParaRPr lang="en-US" sz="1600" dirty="0"/>
                </a:p>
              </p:txBody>
            </p:sp>
          </mc:Choice>
          <mc:Fallback xmlns="">
            <p:sp>
              <p:nvSpPr>
                <p:cNvPr id="4" name="矩形 3">
                  <a:extLst>
                    <a:ext uri="{FF2B5EF4-FFF2-40B4-BE49-F238E27FC236}">
                      <a16:creationId xmlns:a16="http://schemas.microsoft.com/office/drawing/2014/main" id="{451B9F93-1ADF-4316-8DB3-483506C173F4}"/>
                    </a:ext>
                  </a:extLst>
                </p:cNvPr>
                <p:cNvSpPr>
                  <a:spLocks noRot="1" noChangeAspect="1" noMove="1" noResize="1" noEditPoints="1" noAdjustHandles="1" noChangeArrowheads="1" noChangeShapeType="1" noTextEdit="1"/>
                </p:cNvSpPr>
                <p:nvPr/>
              </p:nvSpPr>
              <p:spPr>
                <a:xfrm>
                  <a:off x="11421174" y="1975334"/>
                  <a:ext cx="423377" cy="338554"/>
                </a:xfrm>
                <a:prstGeom prst="rect">
                  <a:avLst/>
                </a:prstGeom>
                <a:blipFill>
                  <a:blip r:embed="rId8"/>
                  <a:stretch>
                    <a:fillRect/>
                  </a:stretch>
                </a:blipFill>
              </p:spPr>
              <p:txBody>
                <a:bodyPr/>
                <a:lstStyle/>
                <a:p>
                  <a:r>
                    <a:rPr lang="en-US">
                      <a:noFill/>
                    </a:rPr>
                    <a:t> </a:t>
                  </a:r>
                </a:p>
              </p:txBody>
            </p:sp>
          </mc:Fallback>
        </mc:AlternateContent>
        <p:sp>
          <p:nvSpPr>
            <p:cNvPr id="19" name="矩形 18">
              <a:extLst>
                <a:ext uri="{FF2B5EF4-FFF2-40B4-BE49-F238E27FC236}">
                  <a16:creationId xmlns:a16="http://schemas.microsoft.com/office/drawing/2014/main" id="{D6F19AFE-36D3-4FD0-8334-83BBEEB9E217}"/>
                </a:ext>
              </a:extLst>
            </p:cNvPr>
            <p:cNvSpPr/>
            <p:nvPr/>
          </p:nvSpPr>
          <p:spPr>
            <a:xfrm>
              <a:off x="11778077" y="2519464"/>
              <a:ext cx="291758" cy="17803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8EE8B13F-25A3-4704-A66B-BDD19AE96364}"/>
                    </a:ext>
                  </a:extLst>
                </p:cNvPr>
                <p:cNvSpPr/>
                <p:nvPr/>
              </p:nvSpPr>
              <p:spPr>
                <a:xfrm flipH="1">
                  <a:off x="11683378" y="2413264"/>
                  <a:ext cx="441188"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 </m:t>
                            </m:r>
                            <m:r>
                              <a:rPr lang="en-US" sz="1400" i="1">
                                <a:latin typeface="Cambria Math" panose="02040503050406030204" pitchFamily="18" charset="0"/>
                              </a:rPr>
                              <m:t>𝑟</m:t>
                            </m:r>
                          </m:e>
                          <m:sub>
                            <m:r>
                              <m:rPr>
                                <m:sty m:val="p"/>
                              </m:rPr>
                              <a:rPr lang="en-US" altLang="zh-CN" sz="1400" i="1" smtClean="0">
                                <a:latin typeface="Cambria Math" panose="02040503050406030204" pitchFamily="18" charset="0"/>
                              </a:rPr>
                              <m:t>sto</m:t>
                            </m:r>
                          </m:sub>
                        </m:sSub>
                      </m:oMath>
                    </m:oMathPara>
                  </a14:m>
                  <a:endParaRPr lang="en-US" sz="1400" dirty="0"/>
                </a:p>
              </p:txBody>
            </p:sp>
          </mc:Choice>
          <mc:Fallback xmlns="">
            <p:sp>
              <p:nvSpPr>
                <p:cNvPr id="20" name="矩形 19">
                  <a:extLst>
                    <a:ext uri="{FF2B5EF4-FFF2-40B4-BE49-F238E27FC236}">
                      <a16:creationId xmlns:a16="http://schemas.microsoft.com/office/drawing/2014/main" id="{8EE8B13F-25A3-4704-A66B-BDD19AE96364}"/>
                    </a:ext>
                  </a:extLst>
                </p:cNvPr>
                <p:cNvSpPr>
                  <a:spLocks noRot="1" noChangeAspect="1" noMove="1" noResize="1" noEditPoints="1" noAdjustHandles="1" noChangeArrowheads="1" noChangeShapeType="1" noTextEdit="1"/>
                </p:cNvSpPr>
                <p:nvPr/>
              </p:nvSpPr>
              <p:spPr>
                <a:xfrm flipH="1">
                  <a:off x="11683378" y="2413264"/>
                  <a:ext cx="441188" cy="307777"/>
                </a:xfrm>
                <a:prstGeom prst="rect">
                  <a:avLst/>
                </a:prstGeom>
                <a:blipFill>
                  <a:blip r:embed="rId9"/>
                  <a:stretch>
                    <a:fillRect/>
                  </a:stretch>
                </a:blipFill>
              </p:spPr>
              <p:txBody>
                <a:bodyPr/>
                <a:lstStyle/>
                <a:p>
                  <a:r>
                    <a:rPr lang="en-US">
                      <a:noFill/>
                    </a:rPr>
                    <a:t> </a:t>
                  </a:r>
                </a:p>
              </p:txBody>
            </p:sp>
          </mc:Fallback>
        </mc:AlternateContent>
      </p:grpSp>
      <p:sp>
        <p:nvSpPr>
          <p:cNvPr id="3" name="矩形 2">
            <a:extLst>
              <a:ext uri="{FF2B5EF4-FFF2-40B4-BE49-F238E27FC236}">
                <a16:creationId xmlns:a16="http://schemas.microsoft.com/office/drawing/2014/main" id="{F27BF656-B56E-460F-8F42-8C89C4D1DE58}"/>
              </a:ext>
            </a:extLst>
          </p:cNvPr>
          <p:cNvSpPr/>
          <p:nvPr/>
        </p:nvSpPr>
        <p:spPr>
          <a:xfrm>
            <a:off x="0" y="1700340"/>
            <a:ext cx="12192000" cy="2672599"/>
          </a:xfrm>
          <a:prstGeom prst="rect">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矩形 21">
            <a:extLst>
              <a:ext uri="{FF2B5EF4-FFF2-40B4-BE49-F238E27FC236}">
                <a16:creationId xmlns:a16="http://schemas.microsoft.com/office/drawing/2014/main" id="{326DD43D-7A7C-4451-B466-808801FFD7C2}"/>
              </a:ext>
            </a:extLst>
          </p:cNvPr>
          <p:cNvSpPr/>
          <p:nvPr/>
        </p:nvSpPr>
        <p:spPr>
          <a:xfrm>
            <a:off x="10076963" y="4327664"/>
            <a:ext cx="1213965" cy="338554"/>
          </a:xfrm>
          <a:prstGeom prst="rect">
            <a:avLst/>
          </a:prstGeom>
        </p:spPr>
        <p:txBody>
          <a:bodyPr wrap="square">
            <a:spAutoFit/>
          </a:bodyPr>
          <a:lstStyle/>
          <a:p>
            <a:r>
              <a:rPr lang="zh-CN" altLang="en-US" sz="1600" dirty="0">
                <a:solidFill>
                  <a:srgbClr val="1222F6"/>
                </a:solidFill>
                <a:latin typeface="Times New Roman" panose="02020603050405020304" pitchFamily="18" charset="0"/>
                <a:cs typeface="Times New Roman" panose="02020603050405020304" pitchFamily="18" charset="0"/>
              </a:rPr>
              <a:t>叶肉细胞</a:t>
            </a:r>
            <a:endParaRPr lang="en-US" sz="1400" dirty="0">
              <a:solidFill>
                <a:srgbClr val="1222F6"/>
              </a:solidFill>
              <a:latin typeface="Times New Roman" panose="02020603050405020304" pitchFamily="18" charset="0"/>
              <a:cs typeface="Times New Roman" panose="02020603050405020304" pitchFamily="18" charset="0"/>
            </a:endParaRPr>
          </a:p>
        </p:txBody>
      </p:sp>
      <p:sp>
        <p:nvSpPr>
          <p:cNvPr id="23" name="矩形 22">
            <a:extLst>
              <a:ext uri="{FF2B5EF4-FFF2-40B4-BE49-F238E27FC236}">
                <a16:creationId xmlns:a16="http://schemas.microsoft.com/office/drawing/2014/main" id="{D9D02C37-0BBF-4A09-9668-08E38A45704D}"/>
              </a:ext>
            </a:extLst>
          </p:cNvPr>
          <p:cNvSpPr/>
          <p:nvPr/>
        </p:nvSpPr>
        <p:spPr>
          <a:xfrm>
            <a:off x="10265430" y="1451817"/>
            <a:ext cx="1213965" cy="338554"/>
          </a:xfrm>
          <a:prstGeom prst="rect">
            <a:avLst/>
          </a:prstGeom>
        </p:spPr>
        <p:txBody>
          <a:bodyPr wrap="square">
            <a:spAutoFit/>
          </a:bodyPr>
          <a:lstStyle/>
          <a:p>
            <a:r>
              <a:rPr lang="zh-CN" altLang="en-US" sz="1600" dirty="0">
                <a:solidFill>
                  <a:srgbClr val="1222F6"/>
                </a:solidFill>
                <a:latin typeface="Times New Roman" panose="02020603050405020304" pitchFamily="18" charset="0"/>
                <a:cs typeface="Times New Roman" panose="02020603050405020304" pitchFamily="18" charset="0"/>
              </a:rPr>
              <a:t>角质层</a:t>
            </a:r>
            <a:endParaRPr lang="en-US" sz="1400" dirty="0">
              <a:solidFill>
                <a:srgbClr val="1222F6"/>
              </a:solidFill>
              <a:latin typeface="Times New Roman" panose="02020603050405020304" pitchFamily="18" charset="0"/>
              <a:cs typeface="Times New Roman" panose="02020603050405020304" pitchFamily="18" charset="0"/>
            </a:endParaRPr>
          </a:p>
        </p:txBody>
      </p:sp>
      <p:sp>
        <p:nvSpPr>
          <p:cNvPr id="8" name="任意多边形: 形状 7">
            <a:extLst>
              <a:ext uri="{FF2B5EF4-FFF2-40B4-BE49-F238E27FC236}">
                <a16:creationId xmlns:a16="http://schemas.microsoft.com/office/drawing/2014/main" id="{27C2BCE3-3FEE-4FCE-B643-794B8EC34672}"/>
              </a:ext>
            </a:extLst>
          </p:cNvPr>
          <p:cNvSpPr/>
          <p:nvPr/>
        </p:nvSpPr>
        <p:spPr>
          <a:xfrm>
            <a:off x="9584482" y="1966704"/>
            <a:ext cx="426944" cy="1244338"/>
          </a:xfrm>
          <a:custGeom>
            <a:avLst/>
            <a:gdLst>
              <a:gd name="connsiteX0" fmla="*/ 426944 w 426944"/>
              <a:gd name="connsiteY0" fmla="*/ 1244338 h 1244338"/>
              <a:gd name="connsiteX1" fmla="*/ 68725 w 426944"/>
              <a:gd name="connsiteY1" fmla="*/ 857839 h 1244338"/>
              <a:gd name="connsiteX2" fmla="*/ 31018 w 426944"/>
              <a:gd name="connsiteY2" fmla="*/ 0 h 1244338"/>
            </a:gdLst>
            <a:ahLst/>
            <a:cxnLst>
              <a:cxn ang="0">
                <a:pos x="connsiteX0" y="connsiteY0"/>
              </a:cxn>
              <a:cxn ang="0">
                <a:pos x="connsiteX1" y="connsiteY1"/>
              </a:cxn>
              <a:cxn ang="0">
                <a:pos x="connsiteX2" y="connsiteY2"/>
              </a:cxn>
            </a:cxnLst>
            <a:rect l="l" t="t" r="r" b="b"/>
            <a:pathLst>
              <a:path w="426944" h="1244338">
                <a:moveTo>
                  <a:pt x="426944" y="1244338"/>
                </a:moveTo>
                <a:cubicBezTo>
                  <a:pt x="280828" y="1154783"/>
                  <a:pt x="134713" y="1065229"/>
                  <a:pt x="68725" y="857839"/>
                </a:cubicBezTo>
                <a:cubicBezTo>
                  <a:pt x="2737" y="650449"/>
                  <a:pt x="-27114" y="28280"/>
                  <a:pt x="31018" y="0"/>
                </a:cubicBezTo>
              </a:path>
            </a:pathLst>
          </a:custGeom>
          <a:noFill/>
          <a:ln w="38100">
            <a:solidFill>
              <a:srgbClr val="FF0000"/>
            </a:solidFill>
            <a:headEnd type="diamond"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矩形 25">
            <a:extLst>
              <a:ext uri="{FF2B5EF4-FFF2-40B4-BE49-F238E27FC236}">
                <a16:creationId xmlns:a16="http://schemas.microsoft.com/office/drawing/2014/main" id="{6C16E87D-3C7C-4FD2-8545-4494166A1CF8}"/>
              </a:ext>
            </a:extLst>
          </p:cNvPr>
          <p:cNvSpPr/>
          <p:nvPr/>
        </p:nvSpPr>
        <p:spPr>
          <a:xfrm>
            <a:off x="9101618" y="1236847"/>
            <a:ext cx="1213965" cy="338554"/>
          </a:xfrm>
          <a:prstGeom prst="rect">
            <a:avLst/>
          </a:prstGeom>
        </p:spPr>
        <p:txBody>
          <a:bodyPr wrap="square">
            <a:spAutoFit/>
          </a:bodyPr>
          <a:lstStyle/>
          <a:p>
            <a:r>
              <a:rPr lang="zh-CN" altLang="en-US" sz="1600" dirty="0">
                <a:solidFill>
                  <a:srgbClr val="1222F6"/>
                </a:solidFill>
                <a:latin typeface="Times New Roman" panose="02020603050405020304" pitchFamily="18" charset="0"/>
                <a:cs typeface="Times New Roman" panose="02020603050405020304" pitchFamily="18" charset="0"/>
              </a:rPr>
              <a:t>气孔蒸腾</a:t>
            </a:r>
            <a:endParaRPr lang="en-US" sz="1400" dirty="0">
              <a:solidFill>
                <a:srgbClr val="1222F6"/>
              </a:solidFill>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5C49347C-E955-49DE-BD2F-7C9E1944C17F}"/>
              </a:ext>
            </a:extLst>
          </p:cNvPr>
          <p:cNvSpPr/>
          <p:nvPr/>
        </p:nvSpPr>
        <p:spPr>
          <a:xfrm>
            <a:off x="2958701" y="5670756"/>
            <a:ext cx="1213965" cy="338554"/>
          </a:xfrm>
          <a:prstGeom prst="rect">
            <a:avLst/>
          </a:prstGeom>
        </p:spPr>
        <p:txBody>
          <a:bodyPr wrap="square">
            <a:spAutoFit/>
          </a:bodyPr>
          <a:lstStyle/>
          <a:p>
            <a:r>
              <a:rPr lang="zh-CN" altLang="en-US" sz="1600" dirty="0">
                <a:solidFill>
                  <a:srgbClr val="1222F6"/>
                </a:solidFill>
                <a:latin typeface="Times New Roman" panose="02020603050405020304" pitchFamily="18" charset="0"/>
                <a:cs typeface="Times New Roman" panose="02020603050405020304" pitchFamily="18" charset="0"/>
              </a:rPr>
              <a:t>气孔阻抗</a:t>
            </a:r>
            <a:endParaRPr lang="en-US" sz="1400" dirty="0">
              <a:solidFill>
                <a:srgbClr val="1222F6"/>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7CAD8DB1-73F1-408F-8CF6-C7CACD24E7AD}"/>
              </a:ext>
            </a:extLst>
          </p:cNvPr>
          <p:cNvSpPr/>
          <p:nvPr/>
        </p:nvSpPr>
        <p:spPr>
          <a:xfrm>
            <a:off x="8799560" y="4304923"/>
            <a:ext cx="1107996" cy="369332"/>
          </a:xfrm>
          <a:prstGeom prst="rect">
            <a:avLst/>
          </a:prstGeom>
        </p:spPr>
        <p:txBody>
          <a:bodyPr wrap="none">
            <a:spAutoFit/>
          </a:bodyPr>
          <a:lstStyle/>
          <a:p>
            <a:r>
              <a:rPr lang="zh-CN" altLang="en-US" dirty="0">
                <a:solidFill>
                  <a:srgbClr val="1222F6"/>
                </a:solidFill>
                <a:latin typeface="Times New Roman" panose="02020603050405020304" pitchFamily="18" charset="0"/>
                <a:cs typeface="Times New Roman" panose="02020603050405020304" pitchFamily="18" charset="0"/>
              </a:rPr>
              <a:t>细胞间隙</a:t>
            </a:r>
            <a:endParaRPr lang="en-US" dirty="0"/>
          </a:p>
        </p:txBody>
      </p:sp>
      <p:sp>
        <p:nvSpPr>
          <p:cNvPr id="11" name="矩形 10">
            <a:extLst>
              <a:ext uri="{FF2B5EF4-FFF2-40B4-BE49-F238E27FC236}">
                <a16:creationId xmlns:a16="http://schemas.microsoft.com/office/drawing/2014/main" id="{62126991-78AD-4803-A733-20F5CBD8ADBA}"/>
              </a:ext>
            </a:extLst>
          </p:cNvPr>
          <p:cNvSpPr/>
          <p:nvPr/>
        </p:nvSpPr>
        <p:spPr>
          <a:xfrm>
            <a:off x="8260131" y="1483823"/>
            <a:ext cx="1005403" cy="338554"/>
          </a:xfrm>
          <a:prstGeom prst="rect">
            <a:avLst/>
          </a:prstGeom>
        </p:spPr>
        <p:txBody>
          <a:bodyPr wrap="none">
            <a:spAutoFit/>
          </a:bodyPr>
          <a:lstStyle/>
          <a:p>
            <a:r>
              <a:rPr lang="zh-CN" altLang="en-US" sz="1600" dirty="0">
                <a:solidFill>
                  <a:srgbClr val="1222F6"/>
                </a:solidFill>
                <a:latin typeface="Times New Roman" panose="02020603050405020304" pitchFamily="18" charset="0"/>
                <a:cs typeface="Times New Roman" panose="02020603050405020304" pitchFamily="18" charset="0"/>
              </a:rPr>
              <a:t>表皮蒸腾</a:t>
            </a:r>
            <a:endParaRPr lang="en-US" sz="1600" dirty="0">
              <a:solidFill>
                <a:srgbClr val="1222F6"/>
              </a:solidFill>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75100BC9-9F7B-44C0-B11F-D9FFB22988BB}"/>
              </a:ext>
            </a:extLst>
          </p:cNvPr>
          <p:cNvSpPr/>
          <p:nvPr/>
        </p:nvSpPr>
        <p:spPr>
          <a:xfrm>
            <a:off x="9822364" y="1792431"/>
            <a:ext cx="800219" cy="276999"/>
          </a:xfrm>
          <a:prstGeom prst="rect">
            <a:avLst/>
          </a:prstGeom>
        </p:spPr>
        <p:txBody>
          <a:bodyPr wrap="none">
            <a:spAutoFit/>
          </a:bodyPr>
          <a:lstStyle/>
          <a:p>
            <a:r>
              <a:rPr lang="zh-CN" altLang="en-US" sz="1200" dirty="0">
                <a:solidFill>
                  <a:srgbClr val="1222F6"/>
                </a:solidFill>
                <a:latin typeface="Times New Roman" panose="02020603050405020304" pitchFamily="18" charset="0"/>
                <a:cs typeface="Times New Roman" panose="02020603050405020304" pitchFamily="18" charset="0"/>
              </a:rPr>
              <a:t>保护细胞</a:t>
            </a:r>
            <a:endParaRPr lang="en-US" sz="1200" dirty="0"/>
          </a:p>
        </p:txBody>
      </p:sp>
    </p:spTree>
    <p:extLst>
      <p:ext uri="{BB962C8B-B14F-4D97-AF65-F5344CB8AC3E}">
        <p14:creationId xmlns:p14="http://schemas.microsoft.com/office/powerpoint/2010/main" val="3455821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92E0E9C-861D-4F25-A638-7D961B48EF58}"/>
              </a:ext>
            </a:extLst>
          </p:cNvPr>
          <p:cNvSpPr>
            <a:spLocks noGrp="1"/>
          </p:cNvSpPr>
          <p:nvPr>
            <p:ph type="sldNum" sz="quarter" idx="12"/>
          </p:nvPr>
        </p:nvSpPr>
        <p:spPr/>
        <p:txBody>
          <a:bodyPr/>
          <a:lstStyle/>
          <a:p>
            <a:fld id="{833FA12E-B5B5-4348-B34B-2EB182552C31}" type="slidenum">
              <a:rPr lang="en-US" smtClean="0"/>
              <a:pPr/>
              <a:t>12</a:t>
            </a:fld>
            <a:endParaRPr lang="en-US"/>
          </a:p>
        </p:txBody>
      </p:sp>
      <p:sp>
        <p:nvSpPr>
          <p:cNvPr id="4" name="标题 3">
            <a:extLst>
              <a:ext uri="{FF2B5EF4-FFF2-40B4-BE49-F238E27FC236}">
                <a16:creationId xmlns:a16="http://schemas.microsoft.com/office/drawing/2014/main" id="{43E268DC-05C3-4F83-87DF-492EA41A324C}"/>
              </a:ext>
            </a:extLst>
          </p:cNvPr>
          <p:cNvSpPr>
            <a:spLocks noGrp="1"/>
          </p:cNvSpPr>
          <p:nvPr>
            <p:ph type="title"/>
          </p:nvPr>
        </p:nvSpPr>
        <p:spPr/>
        <p:txBody>
          <a:bodyPr/>
          <a:lstStyle/>
          <a:p>
            <a:endParaRPr lang="en-US"/>
          </a:p>
        </p:txBody>
      </p:sp>
      <p:sp>
        <p:nvSpPr>
          <p:cNvPr id="5" name="灯片编号占位符 3">
            <a:extLst>
              <a:ext uri="{FF2B5EF4-FFF2-40B4-BE49-F238E27FC236}">
                <a16:creationId xmlns:a16="http://schemas.microsoft.com/office/drawing/2014/main" id="{2A7EE37D-449F-4C35-8AC1-FC6D7400AFD3}"/>
              </a:ext>
            </a:extLst>
          </p:cNvPr>
          <p:cNvSpPr txBox="1">
            <a:spLocks/>
          </p:cNvSpPr>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3FA12E-B5B5-4348-B34B-2EB182552C31}" type="slidenum">
              <a:rPr lang="en-US" smtClean="0"/>
              <a:pPr/>
              <a:t>12</a:t>
            </a:fld>
            <a:endParaRPr lang="en-US"/>
          </a:p>
        </p:txBody>
      </p:sp>
      <p:grpSp>
        <p:nvGrpSpPr>
          <p:cNvPr id="3" name="组合 2">
            <a:extLst>
              <a:ext uri="{FF2B5EF4-FFF2-40B4-BE49-F238E27FC236}">
                <a16:creationId xmlns:a16="http://schemas.microsoft.com/office/drawing/2014/main" id="{2B35EB32-7D1B-4839-BFD3-13D28C604B93}"/>
              </a:ext>
            </a:extLst>
          </p:cNvPr>
          <p:cNvGrpSpPr/>
          <p:nvPr/>
        </p:nvGrpSpPr>
        <p:grpSpPr>
          <a:xfrm>
            <a:off x="216836" y="1213590"/>
            <a:ext cx="11681794" cy="4530828"/>
            <a:chOff x="510206" y="1650456"/>
            <a:chExt cx="11681794" cy="4530828"/>
          </a:xfrm>
        </p:grpSpPr>
        <p:pic>
          <p:nvPicPr>
            <p:cNvPr id="9" name="图片 8">
              <a:extLst>
                <a:ext uri="{FF2B5EF4-FFF2-40B4-BE49-F238E27FC236}">
                  <a16:creationId xmlns:a16="http://schemas.microsoft.com/office/drawing/2014/main" id="{67CEE036-99CE-41AC-997A-F92267862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3977" y="1717339"/>
              <a:ext cx="6188023" cy="4463945"/>
            </a:xfrm>
            <a:prstGeom prst="rect">
              <a:avLst/>
            </a:prstGeom>
          </p:spPr>
        </p:pic>
        <p:pic>
          <p:nvPicPr>
            <p:cNvPr id="6" name="内容占位符 13">
              <a:extLst>
                <a:ext uri="{FF2B5EF4-FFF2-40B4-BE49-F238E27FC236}">
                  <a16:creationId xmlns:a16="http://schemas.microsoft.com/office/drawing/2014/main" id="{97292819-6002-485D-B8C9-16EA045B82B2}"/>
                </a:ext>
              </a:extLst>
            </p:cNvPr>
            <p:cNvPicPr>
              <a:picLocks noChangeAspect="1"/>
            </p:cNvPicPr>
            <p:nvPr/>
          </p:nvPicPr>
          <p:blipFill rotWithShape="1">
            <a:blip r:embed="rId3">
              <a:extLst>
                <a:ext uri="{28A0092B-C50C-407E-A947-70E740481C1C}">
                  <a14:useLocalDpi xmlns:a14="http://schemas.microsoft.com/office/drawing/2010/main" val="0"/>
                </a:ext>
              </a:extLst>
            </a:blip>
            <a:srcRect l="4386" r="3511" b="5081"/>
            <a:stretch/>
          </p:blipFill>
          <p:spPr>
            <a:xfrm>
              <a:off x="510206" y="1693337"/>
              <a:ext cx="5797633" cy="4310245"/>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0DA8F97-3827-47A4-8EF4-8066645E0A93}"/>
                    </a:ext>
                  </a:extLst>
                </p:cNvPr>
                <p:cNvSpPr txBox="1"/>
                <p:nvPr/>
              </p:nvSpPr>
              <p:spPr>
                <a:xfrm>
                  <a:off x="1868347" y="1693337"/>
                  <a:ext cx="3170716" cy="41761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m:rPr>
                                <m:nor/>
                              </m:rPr>
                              <a:rPr lang="en-US" b="0" i="0" smtClean="0">
                                <a:latin typeface="Times New Roman" panose="02020603050405020304" pitchFamily="18" charset="0"/>
                                <a:cs typeface="Times New Roman" panose="02020603050405020304" pitchFamily="18" charset="0"/>
                              </a:rPr>
                              <m:t>30</m:t>
                            </m:r>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R</m:t>
                            </m:r>
                            <m:r>
                              <m:rPr>
                                <m:nor/>
                              </m:rPr>
                              <a:rPr lang="en-US" smtClean="0">
                                <a:latin typeface="Times New Roman" panose="02020603050405020304" pitchFamily="18" charset="0"/>
                                <a:ea typeface="Cambria Math" panose="02040503050406030204" pitchFamily="18" charset="0"/>
                                <a:cs typeface="Times New Roman" panose="02020603050405020304" pitchFamily="18" charset="0"/>
                              </a:rPr>
                              <m:t>H</m:t>
                            </m:r>
                            <m:r>
                              <m:rPr>
                                <m:nor/>
                              </m:rPr>
                              <a:rPr lang="en-US" smtClean="0">
                                <a:latin typeface="Times New Roman" panose="02020603050405020304" pitchFamily="18" charset="0"/>
                                <a:ea typeface="Cambria Math" panose="02040503050406030204" pitchFamily="18" charset="0"/>
                                <a:cs typeface="Times New Roman" panose="02020603050405020304" pitchFamily="18" charset="0"/>
                              </a:rPr>
                              <m:t> 60%, 300</m:t>
                            </m:r>
                            <m:r>
                              <m:rPr>
                                <m:nor/>
                              </m:rPr>
                              <a:rPr lang="en-US" b="0" i="0" smtClean="0">
                                <a:latin typeface="Times New Roman" panose="02020603050405020304" pitchFamily="18" charset="0"/>
                                <a:cs typeface="Times New Roman" panose="02020603050405020304" pitchFamily="18" charset="0"/>
                              </a:rPr>
                              <m:t>W</m:t>
                            </m:r>
                            <m:r>
                              <m:rPr>
                                <m:nor/>
                              </m:rPr>
                              <a:rPr lang="en-US" b="0" i="0" smtClean="0">
                                <a:latin typeface="Times New Roman" panose="02020603050405020304" pitchFamily="18" charset="0"/>
                                <a:cs typeface="Times New Roman" panose="02020603050405020304" pitchFamily="18" charset="0"/>
                              </a:rPr>
                              <m:t>/</m:t>
                            </m:r>
                            <m:r>
                              <m:rPr>
                                <m:nor/>
                              </m:rPr>
                              <a:rPr lang="en-US" b="0" i="0" smtClean="0">
                                <a:latin typeface="Times New Roman" panose="02020603050405020304" pitchFamily="18" charset="0"/>
                                <a:cs typeface="Times New Roman" panose="02020603050405020304" pitchFamily="18" charset="0"/>
                              </a:rPr>
                              <m:t>m</m:t>
                            </m:r>
                          </m:e>
                          <m:sup>
                            <m:r>
                              <m:rPr>
                                <m:nor/>
                              </m:rPr>
                              <a:rPr lang="en-US" b="0" i="0" smtClean="0">
                                <a:latin typeface="Times New Roman" panose="02020603050405020304" pitchFamily="18" charset="0"/>
                                <a:cs typeface="Times New Roman" panose="02020603050405020304" pitchFamily="18" charset="0"/>
                              </a:rPr>
                              <m:t>2</m:t>
                            </m:r>
                          </m:sup>
                        </m:sSup>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00DA8F97-3827-47A4-8EF4-8066645E0A93}"/>
                    </a:ext>
                  </a:extLst>
                </p:cNvPr>
                <p:cNvSpPr txBox="1">
                  <a:spLocks noRot="1" noChangeAspect="1" noMove="1" noResize="1" noEditPoints="1" noAdjustHandles="1" noChangeArrowheads="1" noChangeShapeType="1" noTextEdit="1"/>
                </p:cNvSpPr>
                <p:nvPr/>
              </p:nvSpPr>
              <p:spPr>
                <a:xfrm>
                  <a:off x="1868347" y="1693337"/>
                  <a:ext cx="3170716" cy="417615"/>
                </a:xfrm>
                <a:prstGeom prst="rect">
                  <a:avLst/>
                </a:prstGeom>
                <a:blipFill>
                  <a:blip r:embed="rId4"/>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94BB36B8-A095-41C6-BAC4-A92E6B09A7CF}"/>
                    </a:ext>
                  </a:extLst>
                </p:cNvPr>
                <p:cNvSpPr txBox="1"/>
                <p:nvPr/>
              </p:nvSpPr>
              <p:spPr>
                <a:xfrm>
                  <a:off x="7665980" y="1650456"/>
                  <a:ext cx="3170716" cy="41902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m:rPr>
                                <m:nor/>
                              </m:rPr>
                              <a:rPr lang="en-US" b="0" i="0" smtClean="0">
                                <a:latin typeface="Times New Roman" panose="02020603050405020304" pitchFamily="18" charset="0"/>
                                <a:cs typeface="Times New Roman" panose="02020603050405020304" pitchFamily="18" charset="0"/>
                              </a:rPr>
                              <m:t>30</m:t>
                            </m:r>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R</m:t>
                            </m:r>
                            <m:r>
                              <m:rPr>
                                <m:nor/>
                              </m:rPr>
                              <a:rPr lang="en-US" smtClean="0">
                                <a:latin typeface="Times New Roman" panose="02020603050405020304" pitchFamily="18" charset="0"/>
                                <a:ea typeface="Cambria Math" panose="02040503050406030204" pitchFamily="18" charset="0"/>
                                <a:cs typeface="Times New Roman" panose="02020603050405020304" pitchFamily="18" charset="0"/>
                              </a:rPr>
                              <m:t>H</m:t>
                            </m:r>
                            <m:r>
                              <m:rPr>
                                <m:nor/>
                              </m:rPr>
                              <a:rPr lang="en-US" smtClean="0">
                                <a:latin typeface="Times New Roman" panose="02020603050405020304" pitchFamily="18" charset="0"/>
                                <a:ea typeface="Cambria Math" panose="02040503050406030204" pitchFamily="18" charset="0"/>
                                <a:cs typeface="Times New Roman" panose="02020603050405020304" pitchFamily="18" charset="0"/>
                              </a:rPr>
                              <m:t> 60%, </m:t>
                            </m:r>
                            <m:r>
                              <m:rPr>
                                <m:nor/>
                              </m:rPr>
                              <a:rPr lang="en-US" b="1" i="0" smtClean="0">
                                <a:solidFill>
                                  <a:srgbClr val="C00000"/>
                                </a:solidFill>
                                <a:latin typeface="Times New Roman" panose="02020603050405020304" pitchFamily="18" charset="0"/>
                                <a:cs typeface="Times New Roman" panose="02020603050405020304" pitchFamily="18" charset="0"/>
                              </a:rPr>
                              <m:t>400</m:t>
                            </m:r>
                            <m:r>
                              <m:rPr>
                                <m:nor/>
                              </m:rPr>
                              <a:rPr lang="en-US" b="1" i="0" smtClean="0">
                                <a:solidFill>
                                  <a:srgbClr val="C00000"/>
                                </a:solidFill>
                                <a:latin typeface="Times New Roman" panose="02020603050405020304" pitchFamily="18" charset="0"/>
                                <a:cs typeface="Times New Roman" panose="02020603050405020304" pitchFamily="18" charset="0"/>
                              </a:rPr>
                              <m:t>W</m:t>
                            </m:r>
                            <m:r>
                              <m:rPr>
                                <m:nor/>
                              </m:rPr>
                              <a:rPr lang="en-US" b="1" i="0" smtClean="0">
                                <a:solidFill>
                                  <a:srgbClr val="C00000"/>
                                </a:solidFill>
                                <a:latin typeface="Times New Roman" panose="02020603050405020304" pitchFamily="18" charset="0"/>
                                <a:cs typeface="Times New Roman" panose="02020603050405020304" pitchFamily="18" charset="0"/>
                              </a:rPr>
                              <m:t>/</m:t>
                            </m:r>
                            <m:r>
                              <m:rPr>
                                <m:nor/>
                              </m:rPr>
                              <a:rPr lang="en-US" b="1" i="0" smtClean="0">
                                <a:solidFill>
                                  <a:srgbClr val="C00000"/>
                                </a:solidFill>
                                <a:latin typeface="Times New Roman" panose="02020603050405020304" pitchFamily="18" charset="0"/>
                                <a:cs typeface="Times New Roman" panose="02020603050405020304" pitchFamily="18" charset="0"/>
                              </a:rPr>
                              <m:t>m</m:t>
                            </m:r>
                          </m:e>
                          <m:sup>
                            <m:r>
                              <m:rPr>
                                <m:nor/>
                              </m:rPr>
                              <a:rPr lang="en-US" b="1" i="0" smtClean="0">
                                <a:solidFill>
                                  <a:srgbClr val="C00000"/>
                                </a:solidFill>
                                <a:latin typeface="Times New Roman" panose="02020603050405020304" pitchFamily="18" charset="0"/>
                                <a:cs typeface="Times New Roman" panose="02020603050405020304" pitchFamily="18" charset="0"/>
                              </a:rPr>
                              <m:t>2</m:t>
                            </m:r>
                          </m:sup>
                        </m:sSup>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4" name="文本框 13">
                  <a:extLst>
                    <a:ext uri="{FF2B5EF4-FFF2-40B4-BE49-F238E27FC236}">
                      <a16:creationId xmlns:a16="http://schemas.microsoft.com/office/drawing/2014/main" id="{94BB36B8-A095-41C6-BAC4-A92E6B09A7CF}"/>
                    </a:ext>
                  </a:extLst>
                </p:cNvPr>
                <p:cNvSpPr txBox="1">
                  <a:spLocks noRot="1" noChangeAspect="1" noMove="1" noResize="1" noEditPoints="1" noAdjustHandles="1" noChangeArrowheads="1" noChangeShapeType="1" noTextEdit="1"/>
                </p:cNvSpPr>
                <p:nvPr/>
              </p:nvSpPr>
              <p:spPr>
                <a:xfrm>
                  <a:off x="7665980" y="1650456"/>
                  <a:ext cx="3170716" cy="419025"/>
                </a:xfrm>
                <a:prstGeom prst="rect">
                  <a:avLst/>
                </a:prstGeom>
                <a:blipFill>
                  <a:blip r:embed="rId5"/>
                  <a:stretch>
                    <a:fillRect b="-7246"/>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2CE0DABA-7DBA-4325-A790-5F95D55528F4}"/>
                  </a:ext>
                </a:extLst>
              </p:cNvPr>
              <p:cNvSpPr/>
              <p:nvPr/>
            </p:nvSpPr>
            <p:spPr>
              <a:xfrm>
                <a:off x="2096947" y="5744418"/>
                <a:ext cx="8436859" cy="396262"/>
              </a:xfrm>
              <a:prstGeom prst="rect">
                <a:avLst/>
              </a:prstGeom>
            </p:spPr>
            <p:txBody>
              <a:bodyPr wrap="square">
                <a:spAutoFit/>
              </a:bodyPr>
              <a:lstStyle/>
              <a:p>
                <a:r>
                  <a:rPr lang="zh-CN" altLang="en-US" b="1" dirty="0">
                    <a:solidFill>
                      <a:srgbClr val="1222F6"/>
                    </a:solidFill>
                  </a:rPr>
                  <a:t>给定条件</a:t>
                </a:r>
                <a14:m>
                  <m:oMath xmlns:m="http://schemas.openxmlformats.org/officeDocument/2006/math">
                    <m:r>
                      <m:rPr>
                        <m:nor/>
                      </m:rPr>
                      <a:rPr lang="zh-CN" altLang="en-US" b="1">
                        <a:solidFill>
                          <a:srgbClr val="1222F6"/>
                        </a:solidFill>
                        <a:latin typeface="Cambria Math" panose="02040503050406030204" pitchFamily="18" charset="0"/>
                      </a:rPr>
                      <m:t>下，叶片和空气温差</m:t>
                    </m:r>
                    <m:sSub>
                      <m:sSubPr>
                        <m:ctrlPr>
                          <a:rPr lang="en-US" b="1" i="1">
                            <a:solidFill>
                              <a:srgbClr val="1222F6"/>
                            </a:solidFill>
                            <a:latin typeface="Cambria Math" panose="02040503050406030204" pitchFamily="18" charset="0"/>
                          </a:rPr>
                        </m:ctrlPr>
                      </m:sSubPr>
                      <m:e>
                        <m:r>
                          <m:rPr>
                            <m:nor/>
                          </m:rPr>
                          <a:rPr lang="en-US" b="1">
                            <a:solidFill>
                              <a:srgbClr val="1222F6"/>
                            </a:solidFill>
                            <a:latin typeface="Cambria Math" panose="02040503050406030204" pitchFamily="18" charset="0"/>
                          </a:rPr>
                          <m:t>T</m:t>
                        </m:r>
                      </m:e>
                      <m:sub>
                        <m:r>
                          <m:rPr>
                            <m:nor/>
                          </m:rPr>
                          <a:rPr lang="en-US" b="1">
                            <a:solidFill>
                              <a:srgbClr val="1222F6"/>
                            </a:solidFill>
                            <a:latin typeface="Cambria Math" panose="02040503050406030204" pitchFamily="18" charset="0"/>
                            <a:ea typeface="Cambria Math" panose="02040503050406030204" pitchFamily="18" charset="0"/>
                          </a:rPr>
                          <m:t>ℓ</m:t>
                        </m:r>
                      </m:sub>
                    </m:sSub>
                    <m:r>
                      <m:rPr>
                        <m:nor/>
                      </m:rPr>
                      <a:rPr lang="en-US" b="1">
                        <a:solidFill>
                          <a:srgbClr val="1222F6"/>
                        </a:solidFill>
                        <a:latin typeface="Cambria Math" panose="02040503050406030204" pitchFamily="18" charset="0"/>
                      </a:rPr>
                      <m:t>−</m:t>
                    </m:r>
                    <m:sSub>
                      <m:sSubPr>
                        <m:ctrlPr>
                          <a:rPr lang="en-US" b="1" i="1">
                            <a:solidFill>
                              <a:srgbClr val="1222F6"/>
                            </a:solidFill>
                            <a:latin typeface="Cambria Math" panose="02040503050406030204" pitchFamily="18" charset="0"/>
                          </a:rPr>
                        </m:ctrlPr>
                      </m:sSubPr>
                      <m:e>
                        <m:r>
                          <m:rPr>
                            <m:nor/>
                          </m:rPr>
                          <a:rPr lang="en-US" b="1">
                            <a:solidFill>
                              <a:srgbClr val="1222F6"/>
                            </a:solidFill>
                            <a:latin typeface="Cambria Math" panose="02040503050406030204" pitchFamily="18" charset="0"/>
                          </a:rPr>
                          <m:t>T</m:t>
                        </m:r>
                      </m:e>
                      <m:sub>
                        <m:r>
                          <m:rPr>
                            <m:nor/>
                          </m:rPr>
                          <a:rPr lang="en-US" b="1">
                            <a:solidFill>
                              <a:srgbClr val="1222F6"/>
                            </a:solidFill>
                            <a:latin typeface="Cambria Math" panose="02040503050406030204" pitchFamily="18" charset="0"/>
                          </a:rPr>
                          <m:t>a</m:t>
                        </m:r>
                      </m:sub>
                    </m:sSub>
                    <m:r>
                      <m:rPr>
                        <m:nor/>
                      </m:rPr>
                      <a:rPr lang="zh-CN" altLang="en-US" b="1">
                        <a:solidFill>
                          <a:srgbClr val="1222F6"/>
                        </a:solidFill>
                        <a:latin typeface="Cambria Math" panose="02040503050406030204" pitchFamily="18" charset="0"/>
                      </a:rPr>
                      <m:t>与水蒸气边界层阻抗</m:t>
                    </m:r>
                  </m:oMath>
                </a14:m>
                <a:r>
                  <a:rPr lang="zh-CN" altLang="en-US" b="1" dirty="0">
                    <a:solidFill>
                      <a:srgbClr val="1222F6"/>
                    </a:solidFill>
                  </a:rPr>
                  <a:t>、气孔阻抗的关系</a:t>
                </a:r>
                <a:endParaRPr lang="en-US" b="1" dirty="0">
                  <a:solidFill>
                    <a:srgbClr val="1222F6"/>
                  </a:solidFill>
                </a:endParaRPr>
              </a:p>
            </p:txBody>
          </p:sp>
        </mc:Choice>
        <mc:Fallback xmlns="">
          <p:sp>
            <p:nvSpPr>
              <p:cNvPr id="17" name="矩形 16">
                <a:extLst>
                  <a:ext uri="{FF2B5EF4-FFF2-40B4-BE49-F238E27FC236}">
                    <a16:creationId xmlns:a16="http://schemas.microsoft.com/office/drawing/2014/main" id="{2CE0DABA-7DBA-4325-A790-5F95D55528F4}"/>
                  </a:ext>
                </a:extLst>
              </p:cNvPr>
              <p:cNvSpPr>
                <a:spLocks noRot="1" noChangeAspect="1" noMove="1" noResize="1" noEditPoints="1" noAdjustHandles="1" noChangeArrowheads="1" noChangeShapeType="1" noTextEdit="1"/>
              </p:cNvSpPr>
              <p:nvPr/>
            </p:nvSpPr>
            <p:spPr>
              <a:xfrm>
                <a:off x="2096947" y="5744418"/>
                <a:ext cx="8436859" cy="396262"/>
              </a:xfrm>
              <a:prstGeom prst="rect">
                <a:avLst/>
              </a:prstGeom>
              <a:blipFill>
                <a:blip r:embed="rId6"/>
                <a:stretch>
                  <a:fillRect l="-650" t="-10769" b="-13846"/>
                </a:stretch>
              </a:blipFill>
            </p:spPr>
            <p:txBody>
              <a:bodyPr/>
              <a:lstStyle/>
              <a:p>
                <a:r>
                  <a:rPr lang="en-US">
                    <a:noFill/>
                  </a:rPr>
                  <a:t> </a:t>
                </a:r>
              </a:p>
            </p:txBody>
          </p:sp>
        </mc:Fallback>
      </mc:AlternateContent>
      <p:sp>
        <p:nvSpPr>
          <p:cNvPr id="16" name="矩形 15">
            <a:extLst>
              <a:ext uri="{FF2B5EF4-FFF2-40B4-BE49-F238E27FC236}">
                <a16:creationId xmlns:a16="http://schemas.microsoft.com/office/drawing/2014/main" id="{E7F5FBFB-6B06-4755-AA90-5969A5036823}"/>
              </a:ext>
            </a:extLst>
          </p:cNvPr>
          <p:cNvSpPr/>
          <p:nvPr/>
        </p:nvSpPr>
        <p:spPr>
          <a:xfrm>
            <a:off x="838200" y="358737"/>
            <a:ext cx="8880835" cy="738664"/>
          </a:xfrm>
          <a:prstGeom prst="rect">
            <a:avLst/>
          </a:prstGeom>
        </p:spPr>
        <p:txBody>
          <a:bodyPr wrap="square">
            <a:spAutoFit/>
          </a:bodyPr>
          <a:lstStyle/>
          <a:p>
            <a:pPr marL="457200" indent="-457200">
              <a:buAutoNum type="arabicPeriod"/>
            </a:pPr>
            <a:r>
              <a:rPr lang="zh-CN" altLang="en-US" sz="2400" b="1" dirty="0"/>
              <a:t>叶片表面净辐射量增加，叶片表面温度上升明显</a:t>
            </a:r>
            <a:endParaRPr lang="en-US" altLang="zh-CN" sz="2400" b="1" dirty="0"/>
          </a:p>
          <a:p>
            <a:r>
              <a:rPr lang="en-US" altLang="zh-CN" b="1" dirty="0">
                <a:solidFill>
                  <a:srgbClr val="1222F6"/>
                </a:solidFill>
                <a:latin typeface="Times New Roman" panose="02020603050405020304" pitchFamily="18" charset="0"/>
                <a:cs typeface="Times New Roman" panose="02020603050405020304" pitchFamily="18" charset="0"/>
              </a:rPr>
              <a:t>Leaf to</a:t>
            </a:r>
            <a:r>
              <a:rPr lang="zh-CN" altLang="en-US" b="1" dirty="0">
                <a:solidFill>
                  <a:srgbClr val="1222F6"/>
                </a:solidFill>
                <a:latin typeface="Times New Roman" panose="02020603050405020304" pitchFamily="18" charset="0"/>
                <a:cs typeface="Times New Roman" panose="02020603050405020304" pitchFamily="18" charset="0"/>
              </a:rPr>
              <a:t> </a:t>
            </a:r>
            <a:r>
              <a:rPr lang="en-US" altLang="zh-CN" b="1" dirty="0">
                <a:solidFill>
                  <a:srgbClr val="1222F6"/>
                </a:solidFill>
                <a:latin typeface="Times New Roman" panose="02020603050405020304" pitchFamily="18" charset="0"/>
                <a:cs typeface="Times New Roman" panose="02020603050405020304" pitchFamily="18" charset="0"/>
              </a:rPr>
              <a:t>air</a:t>
            </a:r>
            <a:r>
              <a:rPr lang="zh-CN" altLang="en-US" b="1" dirty="0">
                <a:solidFill>
                  <a:srgbClr val="1222F6"/>
                </a:solidFill>
                <a:latin typeface="Times New Roman" panose="02020603050405020304" pitchFamily="18" charset="0"/>
                <a:cs typeface="Times New Roman" panose="02020603050405020304" pitchFamily="18" charset="0"/>
              </a:rPr>
              <a:t> </a:t>
            </a:r>
            <a:r>
              <a:rPr lang="en-US" altLang="zh-CN" b="1" dirty="0">
                <a:solidFill>
                  <a:srgbClr val="1222F6"/>
                </a:solidFill>
                <a:latin typeface="Times New Roman" panose="02020603050405020304" pitchFamily="18" charset="0"/>
                <a:cs typeface="Times New Roman" panose="02020603050405020304" pitchFamily="18" charset="0"/>
              </a:rPr>
              <a:t>temperature</a:t>
            </a:r>
            <a:r>
              <a:rPr lang="zh-CN" altLang="en-US" b="1" dirty="0">
                <a:solidFill>
                  <a:srgbClr val="1222F6"/>
                </a:solidFill>
                <a:latin typeface="Times New Roman" panose="02020603050405020304" pitchFamily="18" charset="0"/>
                <a:cs typeface="Times New Roman" panose="02020603050405020304" pitchFamily="18" charset="0"/>
              </a:rPr>
              <a:t> </a:t>
            </a:r>
            <a:r>
              <a:rPr lang="en-US" altLang="zh-CN" b="1" dirty="0">
                <a:solidFill>
                  <a:srgbClr val="1222F6"/>
                </a:solidFill>
                <a:latin typeface="Times New Roman" panose="02020603050405020304" pitchFamily="18" charset="0"/>
                <a:cs typeface="Times New Roman" panose="02020603050405020304" pitchFamily="18" charset="0"/>
              </a:rPr>
              <a:t>difference increase with net isothermal solar radiation rising  </a:t>
            </a:r>
            <a:endParaRPr lang="en-US" b="1" dirty="0">
              <a:solidFill>
                <a:srgbClr val="1222F6"/>
              </a:solidFill>
              <a:latin typeface="Times New Roman" panose="02020603050405020304" pitchFamily="18" charset="0"/>
              <a:cs typeface="Times New Roman" panose="02020603050405020304" pitchFamily="18" charset="0"/>
            </a:endParaRPr>
          </a:p>
        </p:txBody>
      </p:sp>
      <p:sp>
        <p:nvSpPr>
          <p:cNvPr id="10" name="箭头: 右 9">
            <a:extLst>
              <a:ext uri="{FF2B5EF4-FFF2-40B4-BE49-F238E27FC236}">
                <a16:creationId xmlns:a16="http://schemas.microsoft.com/office/drawing/2014/main" id="{86955F00-451D-4C6B-A6A3-684DA182C90D}"/>
              </a:ext>
            </a:extLst>
          </p:cNvPr>
          <p:cNvSpPr/>
          <p:nvPr/>
        </p:nvSpPr>
        <p:spPr>
          <a:xfrm>
            <a:off x="5751224" y="1027434"/>
            <a:ext cx="949059" cy="958455"/>
          </a:xfrm>
          <a:prstGeom prst="rightArrow">
            <a:avLst/>
          </a:prstGeom>
          <a:gradFill flip="none" rotWithShape="1">
            <a:gsLst>
              <a:gs pos="0">
                <a:schemeClr val="bg1"/>
              </a:gs>
              <a:gs pos="7000">
                <a:srgbClr val="CAD5F1"/>
              </a:gs>
              <a:gs pos="64000">
                <a:srgbClr val="C00000">
                  <a:alpha val="50000"/>
                </a:srgbClr>
              </a:gs>
              <a:gs pos="97000">
                <a:srgbClr val="FF0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03590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C9C3FC-79E2-4EB9-B500-1A5849472D2D}"/>
              </a:ext>
            </a:extLst>
          </p:cNvPr>
          <p:cNvSpPr>
            <a:spLocks noGrp="1"/>
          </p:cNvSpPr>
          <p:nvPr>
            <p:ph type="sldNum" sz="quarter" idx="12"/>
          </p:nvPr>
        </p:nvSpPr>
        <p:spPr/>
        <p:txBody>
          <a:bodyPr/>
          <a:lstStyle/>
          <a:p>
            <a:fld id="{833FA12E-B5B5-4348-B34B-2EB182552C31}" type="slidenum">
              <a:rPr lang="en-US" smtClean="0"/>
              <a:pPr/>
              <a:t>13</a:t>
            </a:fld>
            <a:endParaRPr lang="en-US"/>
          </a:p>
        </p:txBody>
      </p:sp>
      <p:pic>
        <p:nvPicPr>
          <p:cNvPr id="8" name="内容占位符 7">
            <a:extLst>
              <a:ext uri="{FF2B5EF4-FFF2-40B4-BE49-F238E27FC236}">
                <a16:creationId xmlns:a16="http://schemas.microsoft.com/office/drawing/2014/main" id="{40D4468C-A8CB-4D22-AA10-7ABB36C3316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0317" y="1322652"/>
            <a:ext cx="5756254" cy="3404830"/>
          </a:xfrm>
        </p:spPr>
      </p:pic>
      <p:sp>
        <p:nvSpPr>
          <p:cNvPr id="4" name="标题 3">
            <a:extLst>
              <a:ext uri="{FF2B5EF4-FFF2-40B4-BE49-F238E27FC236}">
                <a16:creationId xmlns:a16="http://schemas.microsoft.com/office/drawing/2014/main" id="{20DDFE4D-8837-4A15-9816-27411071D321}"/>
              </a:ext>
            </a:extLst>
          </p:cNvPr>
          <p:cNvSpPr>
            <a:spLocks noGrp="1"/>
          </p:cNvSpPr>
          <p:nvPr>
            <p:ph type="title"/>
          </p:nvPr>
        </p:nvSpPr>
        <p:spPr/>
        <p:txBody>
          <a:bodyPr/>
          <a:lstStyle/>
          <a:p>
            <a:endParaRPr lang="en-US"/>
          </a:p>
        </p:txBody>
      </p:sp>
      <p:sp>
        <p:nvSpPr>
          <p:cNvPr id="13" name="矩形 12">
            <a:extLst>
              <a:ext uri="{FF2B5EF4-FFF2-40B4-BE49-F238E27FC236}">
                <a16:creationId xmlns:a16="http://schemas.microsoft.com/office/drawing/2014/main" id="{1FBA4183-486E-4AA0-BDAF-F3C872B17B52}"/>
              </a:ext>
            </a:extLst>
          </p:cNvPr>
          <p:cNvSpPr/>
          <p:nvPr/>
        </p:nvSpPr>
        <p:spPr>
          <a:xfrm>
            <a:off x="160020" y="245693"/>
            <a:ext cx="5969791" cy="677108"/>
          </a:xfrm>
          <a:prstGeom prst="rect">
            <a:avLst/>
          </a:prstGeom>
        </p:spPr>
        <p:txBody>
          <a:bodyPr wrap="square">
            <a:spAutoFit/>
          </a:bodyPr>
          <a:lstStyle/>
          <a:p>
            <a:r>
              <a:rPr lang="en-US" altLang="zh-CN" sz="2000" b="1" dirty="0"/>
              <a:t>2. </a:t>
            </a:r>
            <a:r>
              <a:rPr lang="zh-CN" altLang="en-US" sz="2000" b="1" dirty="0"/>
              <a:t>空气上升到极端高温，叶片与空气温差趋于稳定</a:t>
            </a:r>
            <a:endParaRPr lang="en-US" altLang="zh-CN" sz="2000" b="1" dirty="0"/>
          </a:p>
          <a:p>
            <a:r>
              <a:rPr lang="en-US" altLang="zh-CN" b="1" dirty="0">
                <a:solidFill>
                  <a:srgbClr val="1222F6"/>
                </a:solidFill>
                <a:latin typeface="Times New Roman" panose="02020603050405020304" pitchFamily="18" charset="0"/>
                <a:cs typeface="Times New Roman" panose="02020603050405020304" pitchFamily="18" charset="0"/>
              </a:rPr>
              <a:t>Leaf temperature</a:t>
            </a:r>
            <a:r>
              <a:rPr lang="zh-CN" altLang="en-US" b="1" dirty="0">
                <a:solidFill>
                  <a:srgbClr val="1222F6"/>
                </a:solidFill>
                <a:latin typeface="Times New Roman" panose="02020603050405020304" pitchFamily="18" charset="0"/>
                <a:cs typeface="Times New Roman" panose="02020603050405020304" pitchFamily="18" charset="0"/>
              </a:rPr>
              <a:t> </a:t>
            </a:r>
            <a:r>
              <a:rPr lang="en-US" altLang="zh-CN" b="1" dirty="0">
                <a:solidFill>
                  <a:srgbClr val="1222F6"/>
                </a:solidFill>
                <a:latin typeface="Times New Roman" panose="02020603050405020304" pitchFamily="18" charset="0"/>
                <a:cs typeface="Times New Roman" panose="02020603050405020304" pitchFamily="18" charset="0"/>
              </a:rPr>
              <a:t>may reach its biological peak</a:t>
            </a:r>
            <a:endParaRPr lang="en-US" altLang="zh-CN" sz="2000" b="1" dirty="0"/>
          </a:p>
        </p:txBody>
      </p:sp>
      <p:sp>
        <p:nvSpPr>
          <p:cNvPr id="14" name="矩形 13">
            <a:extLst>
              <a:ext uri="{FF2B5EF4-FFF2-40B4-BE49-F238E27FC236}">
                <a16:creationId xmlns:a16="http://schemas.microsoft.com/office/drawing/2014/main" id="{E8378D1A-D7C0-463A-8179-D247EE1E8C7C}"/>
              </a:ext>
            </a:extLst>
          </p:cNvPr>
          <p:cNvSpPr/>
          <p:nvPr/>
        </p:nvSpPr>
        <p:spPr>
          <a:xfrm>
            <a:off x="400048" y="4688817"/>
            <a:ext cx="5318950" cy="1292662"/>
          </a:xfrm>
          <a:prstGeom prst="rect">
            <a:avLst/>
          </a:prstGeom>
        </p:spPr>
        <p:txBody>
          <a:bodyPr wrap="square">
            <a:spAutoFit/>
          </a:bodyPr>
          <a:lstStyle/>
          <a:p>
            <a:r>
              <a:rPr lang="zh-CN" altLang="en-US" b="1" dirty="0">
                <a:solidFill>
                  <a:srgbClr val="1222F6"/>
                </a:solidFill>
              </a:rPr>
              <a:t>假设</a:t>
            </a:r>
            <a:r>
              <a:rPr lang="en-US" altLang="zh-CN" b="1" dirty="0">
                <a:solidFill>
                  <a:srgbClr val="1222F6"/>
                </a:solidFill>
              </a:rPr>
              <a:t>40</a:t>
            </a:r>
            <a:r>
              <a:rPr lang="zh-CN" altLang="en-US" b="1" dirty="0">
                <a:solidFill>
                  <a:srgbClr val="1222F6"/>
                </a:solidFill>
              </a:rPr>
              <a:t>℃下气孔导度为</a:t>
            </a:r>
            <a:r>
              <a:rPr lang="en-US" altLang="zh-CN" b="1" dirty="0">
                <a:solidFill>
                  <a:srgbClr val="1222F6"/>
                </a:solidFill>
              </a:rPr>
              <a:t>20</a:t>
            </a:r>
            <a:r>
              <a:rPr lang="zh-CN" altLang="en-US" b="1" dirty="0">
                <a:solidFill>
                  <a:srgbClr val="1222F6"/>
                </a:solidFill>
              </a:rPr>
              <a:t>℃最大值的</a:t>
            </a:r>
            <a:r>
              <a:rPr lang="en-US" altLang="zh-CN" b="1" dirty="0">
                <a:solidFill>
                  <a:srgbClr val="1222F6"/>
                </a:solidFill>
              </a:rPr>
              <a:t>10%</a:t>
            </a:r>
            <a:r>
              <a:rPr lang="zh-CN" altLang="en-US" b="1" dirty="0">
                <a:solidFill>
                  <a:srgbClr val="1222F6"/>
                </a:solidFill>
              </a:rPr>
              <a:t>，</a:t>
            </a:r>
            <a:r>
              <a:rPr lang="en-US" altLang="zh-CN" b="1" dirty="0">
                <a:solidFill>
                  <a:srgbClr val="1222F6"/>
                </a:solidFill>
              </a:rPr>
              <a:t>(</a:t>
            </a:r>
            <a:r>
              <a:rPr lang="zh-CN" altLang="en-US" b="1" dirty="0">
                <a:solidFill>
                  <a:srgbClr val="1222F6"/>
                </a:solidFill>
              </a:rPr>
              <a:t>气孔阻抗变为原来的</a:t>
            </a:r>
            <a:r>
              <a:rPr lang="en-US" altLang="zh-CN" b="1" dirty="0">
                <a:solidFill>
                  <a:srgbClr val="1222F6"/>
                </a:solidFill>
              </a:rPr>
              <a:t>10</a:t>
            </a:r>
            <a:r>
              <a:rPr lang="zh-CN" altLang="en-US" b="1" dirty="0">
                <a:solidFill>
                  <a:srgbClr val="1222F6"/>
                </a:solidFill>
              </a:rPr>
              <a:t>倍</a:t>
            </a:r>
            <a:r>
              <a:rPr lang="en-US" altLang="zh-CN" b="1" dirty="0">
                <a:solidFill>
                  <a:srgbClr val="1222F6"/>
                </a:solidFill>
              </a:rPr>
              <a:t>)</a:t>
            </a:r>
            <a:r>
              <a:rPr lang="zh-CN" altLang="en-US" b="1" dirty="0">
                <a:solidFill>
                  <a:srgbClr val="1222F6"/>
                </a:solidFill>
              </a:rPr>
              <a:t>，环境风速、湿度等参数不变</a:t>
            </a:r>
            <a:endParaRPr lang="en-US" altLang="zh-CN" b="1" dirty="0">
              <a:solidFill>
                <a:srgbClr val="1222F6"/>
              </a:solidFill>
            </a:endParaRPr>
          </a:p>
          <a:p>
            <a:r>
              <a:rPr lang="en-US" sz="1400" b="1" dirty="0">
                <a:solidFill>
                  <a:srgbClr val="1222F6"/>
                </a:solidFill>
                <a:latin typeface="Times New Roman" panose="02020603050405020304" pitchFamily="18" charset="0"/>
                <a:cs typeface="Times New Roman" panose="02020603050405020304" pitchFamily="18" charset="0"/>
              </a:rPr>
              <a:t>Assuming a linear decrease of </a:t>
            </a:r>
            <a:r>
              <a:rPr lang="en-US" altLang="zh-CN" sz="1400" b="1" dirty="0">
                <a:solidFill>
                  <a:srgbClr val="1222F6"/>
                </a:solidFill>
                <a:latin typeface="Times New Roman" panose="02020603050405020304" pitchFamily="18" charset="0"/>
                <a:cs typeface="Times New Roman" panose="02020603050405020304" pitchFamily="18" charset="0"/>
              </a:rPr>
              <a:t>stomatal conductance</a:t>
            </a:r>
            <a:r>
              <a:rPr lang="en-US" sz="1400" b="1" dirty="0">
                <a:solidFill>
                  <a:srgbClr val="1222F6"/>
                </a:solidFill>
                <a:latin typeface="Times New Roman" panose="02020603050405020304" pitchFamily="18" charset="0"/>
                <a:cs typeface="Times New Roman" panose="02020603050405020304" pitchFamily="18" charset="0"/>
              </a:rPr>
              <a:t> to 10% of the max. as air temperature rises from 20 to 40</a:t>
            </a:r>
            <a:r>
              <a:rPr lang="zh-CN" altLang="en-US" sz="1400" b="1" dirty="0">
                <a:solidFill>
                  <a:srgbClr val="1222F6"/>
                </a:solidFill>
                <a:latin typeface="Times New Roman" panose="02020603050405020304" pitchFamily="18" charset="0"/>
                <a:cs typeface="Times New Roman" panose="02020603050405020304" pitchFamily="18" charset="0"/>
              </a:rPr>
              <a:t>℃</a:t>
            </a:r>
            <a:r>
              <a:rPr lang="en-US" altLang="zh-CN" sz="1400" b="1" dirty="0">
                <a:solidFill>
                  <a:srgbClr val="1222F6"/>
                </a:solidFill>
                <a:latin typeface="Times New Roman" panose="02020603050405020304" pitchFamily="18" charset="0"/>
                <a:cs typeface="Times New Roman" panose="02020603050405020304" pitchFamily="18" charset="0"/>
              </a:rPr>
              <a:t>,wind speed and RH as constant</a:t>
            </a:r>
            <a:endParaRPr lang="en-US" sz="1400" b="1" dirty="0">
              <a:solidFill>
                <a:srgbClr val="1222F6"/>
              </a:solidFill>
              <a:latin typeface="Times New Roman" panose="02020603050405020304" pitchFamily="18" charset="0"/>
              <a:cs typeface="Times New Roman" panose="02020603050405020304" pitchFamily="18" charset="0"/>
            </a:endParaRPr>
          </a:p>
        </p:txBody>
      </p:sp>
      <p:grpSp>
        <p:nvGrpSpPr>
          <p:cNvPr id="27" name="组合 26">
            <a:extLst>
              <a:ext uri="{FF2B5EF4-FFF2-40B4-BE49-F238E27FC236}">
                <a16:creationId xmlns:a16="http://schemas.microsoft.com/office/drawing/2014/main" id="{66603AC0-79ED-46C4-98E7-07EBE3AC4C93}"/>
              </a:ext>
            </a:extLst>
          </p:cNvPr>
          <p:cNvGrpSpPr/>
          <p:nvPr/>
        </p:nvGrpSpPr>
        <p:grpSpPr>
          <a:xfrm>
            <a:off x="6086571" y="647498"/>
            <a:ext cx="6132736" cy="5546207"/>
            <a:chOff x="6043260" y="750368"/>
            <a:chExt cx="6132736" cy="5546207"/>
          </a:xfrm>
        </p:grpSpPr>
        <p:pic>
          <p:nvPicPr>
            <p:cNvPr id="15" name="图片 14">
              <a:extLst>
                <a:ext uri="{FF2B5EF4-FFF2-40B4-BE49-F238E27FC236}">
                  <a16:creationId xmlns:a16="http://schemas.microsoft.com/office/drawing/2014/main" id="{F84F6D19-A622-4848-AA53-36B25220B680}"/>
                </a:ext>
              </a:extLst>
            </p:cNvPr>
            <p:cNvPicPr>
              <a:picLocks noChangeAspect="1"/>
            </p:cNvPicPr>
            <p:nvPr/>
          </p:nvPicPr>
          <p:blipFill>
            <a:blip r:embed="rId4"/>
            <a:stretch>
              <a:fillRect/>
            </a:stretch>
          </p:blipFill>
          <p:spPr>
            <a:xfrm>
              <a:off x="6043260" y="750368"/>
              <a:ext cx="3938940" cy="5288190"/>
            </a:xfrm>
            <a:prstGeom prst="rect">
              <a:avLst/>
            </a:prstGeom>
          </p:spPr>
        </p:pic>
        <p:sp>
          <p:nvSpPr>
            <p:cNvPr id="3" name="矩形 2">
              <a:extLst>
                <a:ext uri="{FF2B5EF4-FFF2-40B4-BE49-F238E27FC236}">
                  <a16:creationId xmlns:a16="http://schemas.microsoft.com/office/drawing/2014/main" id="{53ED0B3C-C572-4E62-AF18-2B0D5F5B45D4}"/>
                </a:ext>
              </a:extLst>
            </p:cNvPr>
            <p:cNvSpPr/>
            <p:nvPr/>
          </p:nvSpPr>
          <p:spPr>
            <a:xfrm>
              <a:off x="9890599" y="2460398"/>
              <a:ext cx="2285397" cy="3139321"/>
            </a:xfrm>
            <a:prstGeom prst="rect">
              <a:avLst/>
            </a:prstGeom>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Helicopter-based high-res thermal camera</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Street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trees &amp; park trees</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10 tree species</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Total no. of 475 trees investigated </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Avg. tree height 17m</a:t>
              </a:r>
            </a:p>
            <a:p>
              <a:endParaRPr lang="en-US" dirty="0">
                <a:latin typeface="Times New Roman" panose="02020603050405020304" pitchFamily="18" charset="0"/>
                <a:cs typeface="Times New Roman" panose="02020603050405020304" pitchFamily="18" charset="0"/>
              </a:endParaRPr>
            </a:p>
          </p:txBody>
        </p:sp>
        <p:sp>
          <p:nvSpPr>
            <p:cNvPr id="17" name="矩形 16">
              <a:extLst>
                <a:ext uri="{FF2B5EF4-FFF2-40B4-BE49-F238E27FC236}">
                  <a16:creationId xmlns:a16="http://schemas.microsoft.com/office/drawing/2014/main" id="{90E72403-7890-4FF4-8C5A-D4D741D097DF}"/>
                </a:ext>
              </a:extLst>
            </p:cNvPr>
            <p:cNvSpPr/>
            <p:nvPr/>
          </p:nvSpPr>
          <p:spPr>
            <a:xfrm>
              <a:off x="6384956" y="5958021"/>
              <a:ext cx="1327608" cy="338554"/>
            </a:xfrm>
            <a:prstGeom prst="rect">
              <a:avLst/>
            </a:prstGeom>
          </p:spPr>
          <p:txBody>
            <a:bodyPr wrap="none">
              <a:spAutoFit/>
            </a:bodyPr>
            <a:lstStyle/>
            <a:p>
              <a:r>
                <a:rPr lang="en-US" altLang="zh-CN" sz="1600" dirty="0">
                  <a:solidFill>
                    <a:srgbClr val="1222F6"/>
                  </a:solidFill>
                </a:rPr>
                <a:t>2m</a:t>
              </a:r>
              <a:r>
                <a:rPr lang="zh-CN" altLang="en-US" sz="1600" dirty="0">
                  <a:solidFill>
                    <a:srgbClr val="1222F6"/>
                  </a:solidFill>
                </a:rPr>
                <a:t> </a:t>
              </a:r>
              <a:r>
                <a:rPr lang="en-US" altLang="zh-CN" sz="1600" dirty="0">
                  <a:solidFill>
                    <a:srgbClr val="1222F6"/>
                  </a:solidFill>
                </a:rPr>
                <a:t>air temp.</a:t>
              </a:r>
              <a:endParaRPr lang="en-US" sz="1600" dirty="0">
                <a:solidFill>
                  <a:srgbClr val="1222F6"/>
                </a:solidFill>
              </a:endParaRPr>
            </a:p>
          </p:txBody>
        </p:sp>
        <p:cxnSp>
          <p:nvCxnSpPr>
            <p:cNvPr id="19" name="直接连接符 18">
              <a:extLst>
                <a:ext uri="{FF2B5EF4-FFF2-40B4-BE49-F238E27FC236}">
                  <a16:creationId xmlns:a16="http://schemas.microsoft.com/office/drawing/2014/main" id="{C0236760-78DA-4938-B11F-E3E6058CE91F}"/>
                </a:ext>
              </a:extLst>
            </p:cNvPr>
            <p:cNvCxnSpPr>
              <a:cxnSpLocks/>
            </p:cNvCxnSpPr>
            <p:nvPr/>
          </p:nvCxnSpPr>
          <p:spPr>
            <a:xfrm flipH="1">
              <a:off x="6179581" y="5729168"/>
              <a:ext cx="584865" cy="47627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57F125C4-5FB8-430B-9634-FA11D8F8A781}"/>
                </a:ext>
              </a:extLst>
            </p:cNvPr>
            <p:cNvCxnSpPr>
              <a:cxnSpLocks/>
            </p:cNvCxnSpPr>
            <p:nvPr/>
          </p:nvCxnSpPr>
          <p:spPr>
            <a:xfrm>
              <a:off x="7333073" y="5750838"/>
              <a:ext cx="584866" cy="45460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23" name="矩形 22">
              <a:extLst>
                <a:ext uri="{FF2B5EF4-FFF2-40B4-BE49-F238E27FC236}">
                  <a16:creationId xmlns:a16="http://schemas.microsoft.com/office/drawing/2014/main" id="{1DB8B6FC-F0D6-4274-BEF3-C9624CBEF4A0}"/>
                </a:ext>
              </a:extLst>
            </p:cNvPr>
            <p:cNvSpPr/>
            <p:nvPr/>
          </p:nvSpPr>
          <p:spPr>
            <a:xfrm>
              <a:off x="9982200" y="5268741"/>
              <a:ext cx="1918751" cy="523220"/>
            </a:xfrm>
            <a:prstGeom prst="rect">
              <a:avLst/>
            </a:prstGeom>
          </p:spPr>
          <p:txBody>
            <a:bodyPr wrap="square">
              <a:spAutoFit/>
            </a:bodyPr>
            <a:lstStyle/>
            <a:p>
              <a:r>
                <a:rPr lang="en-US" altLang="zh-CN" sz="1400" dirty="0">
                  <a:solidFill>
                    <a:srgbClr val="1222F6"/>
                  </a:solidFill>
                </a:rPr>
                <a:t>@16/7/</a:t>
              </a:r>
              <a:r>
                <a:rPr lang="en-US" sz="1400" dirty="0">
                  <a:solidFill>
                    <a:srgbClr val="1222F6"/>
                  </a:solidFill>
                </a:rPr>
                <a:t>2004,</a:t>
              </a:r>
              <a:r>
                <a:rPr lang="zh-CN" altLang="en-US" sz="1400" dirty="0">
                  <a:solidFill>
                    <a:srgbClr val="1222F6"/>
                  </a:solidFill>
                </a:rPr>
                <a:t> </a:t>
              </a:r>
              <a:r>
                <a:rPr lang="en-US" altLang="zh-CN" sz="1400" dirty="0">
                  <a:solidFill>
                    <a:srgbClr val="1222F6"/>
                  </a:solidFill>
                </a:rPr>
                <a:t>Basel,</a:t>
              </a:r>
              <a:r>
                <a:rPr lang="zh-CN" altLang="en-US" sz="1400" dirty="0">
                  <a:solidFill>
                    <a:srgbClr val="1222F6"/>
                  </a:solidFill>
                </a:rPr>
                <a:t> </a:t>
              </a:r>
              <a:r>
                <a:rPr lang="en-US" altLang="zh-CN" sz="1400" dirty="0">
                  <a:solidFill>
                    <a:srgbClr val="1222F6"/>
                  </a:solidFill>
                </a:rPr>
                <a:t>Switzerland</a:t>
              </a:r>
              <a:endParaRPr lang="en-US" sz="1400" dirty="0">
                <a:solidFill>
                  <a:srgbClr val="1222F6"/>
                </a:solidFill>
              </a:endParaRPr>
            </a:p>
          </p:txBody>
        </p:sp>
      </p:grpSp>
      <p:sp>
        <p:nvSpPr>
          <p:cNvPr id="25" name="矩形 24">
            <a:extLst>
              <a:ext uri="{FF2B5EF4-FFF2-40B4-BE49-F238E27FC236}">
                <a16:creationId xmlns:a16="http://schemas.microsoft.com/office/drawing/2014/main" id="{AA0A3AC1-9235-4645-8209-5F8DB42EDD48}"/>
              </a:ext>
            </a:extLst>
          </p:cNvPr>
          <p:cNvSpPr/>
          <p:nvPr/>
        </p:nvSpPr>
        <p:spPr>
          <a:xfrm>
            <a:off x="9866574" y="5818262"/>
            <a:ext cx="2261132" cy="307777"/>
          </a:xfrm>
          <a:prstGeom prst="rect">
            <a:avLst/>
          </a:prstGeom>
        </p:spPr>
        <p:txBody>
          <a:bodyPr wrap="none">
            <a:spAutoFit/>
          </a:bodyPr>
          <a:lstStyle/>
          <a:p>
            <a:r>
              <a:rPr lang="da-DK" sz="1400" dirty="0">
                <a:latin typeface="Segoe UI" panose="020B0502040204020203" pitchFamily="34" charset="0"/>
              </a:rPr>
              <a:t>Leuzinger, S., et al. (2010). </a:t>
            </a:r>
            <a:endParaRPr lang="en-US" sz="1400" dirty="0"/>
          </a:p>
        </p:txBody>
      </p:sp>
      <p:sp>
        <p:nvSpPr>
          <p:cNvPr id="26" name="矩形 25">
            <a:extLst>
              <a:ext uri="{FF2B5EF4-FFF2-40B4-BE49-F238E27FC236}">
                <a16:creationId xmlns:a16="http://schemas.microsoft.com/office/drawing/2014/main" id="{0BBCAE86-4A3E-48AC-BA53-B538086BACF6}"/>
              </a:ext>
            </a:extLst>
          </p:cNvPr>
          <p:cNvSpPr/>
          <p:nvPr/>
        </p:nvSpPr>
        <p:spPr>
          <a:xfrm>
            <a:off x="6129811" y="199311"/>
            <a:ext cx="6137786" cy="400110"/>
          </a:xfrm>
          <a:prstGeom prst="rect">
            <a:avLst/>
          </a:prstGeom>
        </p:spPr>
        <p:txBody>
          <a:bodyPr wrap="square">
            <a:spAutoFit/>
          </a:bodyPr>
          <a:lstStyle/>
          <a:p>
            <a:r>
              <a:rPr lang="en-US" altLang="zh-CN" sz="2000" b="1" dirty="0"/>
              <a:t>3. </a:t>
            </a:r>
            <a:r>
              <a:rPr lang="zh-CN" altLang="en-US" sz="2000" b="1" dirty="0"/>
              <a:t>叶片特征尺寸小的树种比大叶片树更能保持低温</a:t>
            </a:r>
            <a:endParaRPr lang="en-US" altLang="zh-CN" sz="2000" b="1" dirty="0"/>
          </a:p>
        </p:txBody>
      </p:sp>
      <p:sp>
        <p:nvSpPr>
          <p:cNvPr id="5" name="矩形 4">
            <a:extLst>
              <a:ext uri="{FF2B5EF4-FFF2-40B4-BE49-F238E27FC236}">
                <a16:creationId xmlns:a16="http://schemas.microsoft.com/office/drawing/2014/main" id="{E8BBBB27-BDF4-481F-B8D5-4666101D2623}"/>
              </a:ext>
            </a:extLst>
          </p:cNvPr>
          <p:cNvSpPr/>
          <p:nvPr/>
        </p:nvSpPr>
        <p:spPr>
          <a:xfrm>
            <a:off x="10041642" y="599421"/>
            <a:ext cx="2086064" cy="1077218"/>
          </a:xfrm>
          <a:prstGeom prst="rect">
            <a:avLst/>
          </a:prstGeom>
        </p:spPr>
        <p:txBody>
          <a:bodyPr wrap="square">
            <a:spAutoFit/>
          </a:bodyPr>
          <a:lstStyle/>
          <a:p>
            <a:r>
              <a:rPr lang="en-US" sz="1600" b="1" dirty="0">
                <a:solidFill>
                  <a:srgbClr val="1222F6"/>
                </a:solidFill>
                <a:latin typeface="Times New Roman" panose="02020603050405020304" pitchFamily="18" charset="0"/>
                <a:cs typeface="Times New Roman" panose="02020603050405020304" pitchFamily="18" charset="0"/>
              </a:rPr>
              <a:t>Small-leaved species remain relatively cooler at high ambient temperature.</a:t>
            </a:r>
          </a:p>
        </p:txBody>
      </p:sp>
    </p:spTree>
    <p:extLst>
      <p:ext uri="{BB962C8B-B14F-4D97-AF65-F5344CB8AC3E}">
        <p14:creationId xmlns:p14="http://schemas.microsoft.com/office/powerpoint/2010/main" val="1304055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3EB2059-BD32-4D3F-ADA9-46EF1B30AE9F}"/>
              </a:ext>
            </a:extLst>
          </p:cNvPr>
          <p:cNvSpPr>
            <a:spLocks noGrp="1"/>
          </p:cNvSpPr>
          <p:nvPr>
            <p:ph type="sldNum" sz="quarter" idx="12"/>
          </p:nvPr>
        </p:nvSpPr>
        <p:spPr/>
        <p:txBody>
          <a:bodyPr/>
          <a:lstStyle/>
          <a:p>
            <a:fld id="{833FA12E-B5B5-4348-B34B-2EB182552C31}" type="slidenum">
              <a:rPr lang="en-US" smtClean="0"/>
              <a:pPr/>
              <a:t>14</a:t>
            </a:fld>
            <a:endParaRPr lang="en-US"/>
          </a:p>
        </p:txBody>
      </p:sp>
      <p:sp>
        <p:nvSpPr>
          <p:cNvPr id="4" name="标题 3">
            <a:extLst>
              <a:ext uri="{FF2B5EF4-FFF2-40B4-BE49-F238E27FC236}">
                <a16:creationId xmlns:a16="http://schemas.microsoft.com/office/drawing/2014/main" id="{DB2D79BD-BF9B-4917-8266-D155E03AF23E}"/>
              </a:ext>
            </a:extLst>
          </p:cNvPr>
          <p:cNvSpPr>
            <a:spLocks noGrp="1"/>
          </p:cNvSpPr>
          <p:nvPr>
            <p:ph type="title"/>
          </p:nvPr>
        </p:nvSpPr>
        <p:spPr/>
        <p:txBody>
          <a:bodyPr/>
          <a:lstStyle/>
          <a:p>
            <a:endParaRPr lang="en-US"/>
          </a:p>
        </p:txBody>
      </p:sp>
      <p:sp>
        <p:nvSpPr>
          <p:cNvPr id="20" name="内容占位符 2">
            <a:extLst>
              <a:ext uri="{FF2B5EF4-FFF2-40B4-BE49-F238E27FC236}">
                <a16:creationId xmlns:a16="http://schemas.microsoft.com/office/drawing/2014/main" id="{04484C5C-75ED-40B1-A13A-5E13E458A266}"/>
              </a:ext>
            </a:extLst>
          </p:cNvPr>
          <p:cNvSpPr>
            <a:spLocks noGrp="1"/>
          </p:cNvSpPr>
          <p:nvPr>
            <p:ph idx="1"/>
          </p:nvPr>
        </p:nvSpPr>
        <p:spPr>
          <a:xfrm>
            <a:off x="838200" y="1875792"/>
            <a:ext cx="10625490" cy="3370578"/>
          </a:xfrm>
        </p:spPr>
        <p:txBody>
          <a:bodyPr>
            <a:normAutofit/>
          </a:bodyPr>
          <a:lstStyle/>
          <a:p>
            <a:pPr>
              <a:lnSpc>
                <a:spcPct val="120000"/>
              </a:lnSpc>
            </a:pPr>
            <a:r>
              <a:rPr lang="zh-CN" altLang="en-US" sz="2000" dirty="0"/>
              <a:t>叶片与冠层内空气的温差与树种有关（叶片大小</a:t>
            </a:r>
            <a:r>
              <a:rPr lang="en-US" altLang="zh-CN" sz="2000" dirty="0">
                <a:solidFill>
                  <a:srgbClr val="1222F6"/>
                </a:solidFill>
                <a:latin typeface="Times New Roman" panose="02020603050405020304" pitchFamily="18" charset="0"/>
                <a:cs typeface="Times New Roman" panose="02020603050405020304" pitchFamily="18" charset="0"/>
              </a:rPr>
              <a:t>size</a:t>
            </a:r>
            <a:r>
              <a:rPr lang="zh-CN" altLang="en-US" sz="2000" dirty="0"/>
              <a:t>、树冠形态</a:t>
            </a:r>
            <a:r>
              <a:rPr lang="en-US" altLang="zh-CN" sz="2000" dirty="0">
                <a:solidFill>
                  <a:srgbClr val="1222F6"/>
                </a:solidFill>
                <a:latin typeface="Times New Roman" panose="02020603050405020304" pitchFamily="18" charset="0"/>
                <a:cs typeface="Times New Roman" panose="02020603050405020304" pitchFamily="18" charset="0"/>
              </a:rPr>
              <a:t>tree crown shape </a:t>
            </a:r>
            <a:r>
              <a:rPr lang="zh-CN" altLang="en-US" sz="2000" dirty="0"/>
              <a:t>、气孔导率不同</a:t>
            </a:r>
            <a:r>
              <a:rPr lang="en-US" altLang="zh-CN" sz="2000" dirty="0">
                <a:solidFill>
                  <a:srgbClr val="1222F6"/>
                </a:solidFill>
                <a:latin typeface="Times New Roman" panose="02020603050405020304" pitchFamily="18" charset="0"/>
                <a:cs typeface="Times New Roman" panose="02020603050405020304" pitchFamily="18" charset="0"/>
              </a:rPr>
              <a:t>stomatal conductance</a:t>
            </a:r>
            <a:r>
              <a:rPr lang="zh-CN" altLang="en-US" sz="2000" dirty="0"/>
              <a:t>），在不同环境温度下，不同树种对环境温度的反应不同。</a:t>
            </a:r>
            <a:endParaRPr lang="en-US" altLang="zh-CN" sz="2000" dirty="0"/>
          </a:p>
          <a:p>
            <a:pPr>
              <a:lnSpc>
                <a:spcPct val="120000"/>
              </a:lnSpc>
            </a:pPr>
            <a:r>
              <a:rPr lang="zh-CN" altLang="en-US" sz="2000" dirty="0"/>
              <a:t>无灌溉情况，在更高的环境温度下（热浪天气，净辐射量不变）达到稳态时，树木叶片气孔阻抗变高（</a:t>
            </a:r>
            <a:r>
              <a:rPr lang="en-US" altLang="zh-CN" sz="2000" dirty="0"/>
              <a:t>i.e.&gt;400s/m)</a:t>
            </a:r>
            <a:r>
              <a:rPr lang="zh-CN" altLang="en-US" sz="2000" dirty="0"/>
              <a:t>，</a:t>
            </a:r>
            <a:r>
              <a:rPr lang="zh-CN" altLang="en-US" sz="2000" dirty="0">
                <a:latin typeface="arial" panose="020B0604020202020204" pitchFamily="34" charset="0"/>
              </a:rPr>
              <a:t>饱和蒸汽压亏缺</a:t>
            </a:r>
            <a:r>
              <a:rPr lang="zh-CN" altLang="en-US" sz="2000" dirty="0"/>
              <a:t>也增大，最终叶片空气温差增加缓慢直至不变，可以预测叶片温度存在生理极限值（气孔可调节的阈值），不同树种耐高温能力不同</a:t>
            </a:r>
            <a:r>
              <a:rPr lang="zh-CN" altLang="en-US" sz="2000" dirty="0">
                <a:solidFill>
                  <a:srgbClr val="1222F6"/>
                </a:solidFill>
                <a:latin typeface="Times New Roman" panose="02020603050405020304" pitchFamily="18" charset="0"/>
                <a:cs typeface="Times New Roman" panose="02020603050405020304" pitchFamily="18" charset="0"/>
              </a:rPr>
              <a:t>。</a:t>
            </a:r>
            <a:r>
              <a:rPr lang="en-US" altLang="zh-CN" sz="2000" dirty="0">
                <a:solidFill>
                  <a:srgbClr val="1222F6"/>
                </a:solidFill>
                <a:latin typeface="Times New Roman" panose="02020603050405020304" pitchFamily="18" charset="0"/>
                <a:cs typeface="Times New Roman" panose="02020603050405020304" pitchFamily="18" charset="0"/>
              </a:rPr>
              <a:t>(tree species matters)</a:t>
            </a:r>
          </a:p>
          <a:p>
            <a:pPr>
              <a:lnSpc>
                <a:spcPct val="120000"/>
              </a:lnSpc>
            </a:pPr>
            <a:r>
              <a:rPr lang="zh-CN" altLang="en-US" sz="2000" dirty="0"/>
              <a:t>在正常空气波动范围内，叶片温度最低的树种，在高温情况下不一定最低</a:t>
            </a:r>
            <a:r>
              <a:rPr lang="zh-CN" altLang="en-US" sz="2000" dirty="0">
                <a:sym typeface="Wingdings" panose="05000000000000000000" pitchFamily="2" charset="2"/>
              </a:rPr>
              <a:t>，存在适合不同气候条件的树种选择策略。</a:t>
            </a:r>
            <a:r>
              <a:rPr lang="en-US" altLang="zh-CN" sz="2000" dirty="0">
                <a:solidFill>
                  <a:srgbClr val="1222F6"/>
                </a:solidFill>
                <a:latin typeface="Times New Roman" panose="02020603050405020304" pitchFamily="18" charset="0"/>
                <a:cs typeface="Times New Roman" panose="02020603050405020304" pitchFamily="18" charset="0"/>
                <a:sym typeface="Wingdings" panose="05000000000000000000" pitchFamily="2" charset="2"/>
              </a:rPr>
              <a:t>(</a:t>
            </a:r>
            <a:r>
              <a:rPr lang="en-US" sz="2000" dirty="0">
                <a:solidFill>
                  <a:srgbClr val="1222F6"/>
                </a:solidFill>
                <a:latin typeface="Times New Roman" panose="02020603050405020304" pitchFamily="18" charset="0"/>
                <a:cs typeface="Times New Roman" panose="02020603050405020304" pitchFamily="18" charset="0"/>
              </a:rPr>
              <a:t>tree species selection should be</a:t>
            </a:r>
            <a:r>
              <a:rPr lang="en-US" altLang="zh-CN" sz="2000" dirty="0">
                <a:solidFill>
                  <a:srgbClr val="1222F6"/>
                </a:solidFill>
                <a:latin typeface="Times New Roman" panose="02020603050405020304" pitchFamily="18" charset="0"/>
                <a:cs typeface="Times New Roman" panose="02020603050405020304" pitchFamily="18" charset="0"/>
              </a:rPr>
              <a:t> tailored specifically to their localities)</a:t>
            </a:r>
            <a:endParaRPr lang="en-US" sz="2000" dirty="0">
              <a:solidFill>
                <a:srgbClr val="1222F6"/>
              </a:solidFill>
              <a:latin typeface="Times New Roman" panose="02020603050405020304" pitchFamily="18" charset="0"/>
              <a:cs typeface="Times New Roman" panose="02020603050405020304" pitchFamily="18" charset="0"/>
            </a:endParaRPr>
          </a:p>
          <a:p>
            <a:pPr>
              <a:lnSpc>
                <a:spcPct val="120000"/>
              </a:lnSpc>
            </a:pPr>
            <a:endParaRPr lang="en-US" sz="2000" dirty="0"/>
          </a:p>
        </p:txBody>
      </p:sp>
      <p:sp>
        <p:nvSpPr>
          <p:cNvPr id="14" name="标题 1">
            <a:extLst>
              <a:ext uri="{FF2B5EF4-FFF2-40B4-BE49-F238E27FC236}">
                <a16:creationId xmlns:a16="http://schemas.microsoft.com/office/drawing/2014/main" id="{324B5601-A846-49BA-9DE5-DD7738F2F9F6}"/>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3200" b="1" kern="1200">
                <a:solidFill>
                  <a:schemeClr val="bg1"/>
                </a:solidFill>
                <a:latin typeface="微软雅黑" panose="020B0503020204020204" pitchFamily="34" charset="-122"/>
                <a:ea typeface="微软雅黑" panose="020B0503020204020204" pitchFamily="34" charset="-122"/>
                <a:cs typeface="+mj-cs"/>
              </a:defRPr>
            </a:lvl1pPr>
          </a:lstStyle>
          <a:p>
            <a:pPr defTabSz="914400">
              <a:lnSpc>
                <a:spcPct val="130000"/>
              </a:lnSpc>
            </a:pPr>
            <a:r>
              <a:rPr lang="zh-CN" altLang="en-US" dirty="0">
                <a:solidFill>
                  <a:schemeClr val="tx1"/>
                </a:solidFill>
                <a:latin typeface="+mj-lt"/>
                <a:ea typeface="+mj-ea"/>
              </a:rPr>
              <a:t>小结</a:t>
            </a:r>
            <a:endParaRPr lang="en-US" altLang="zh-CN" dirty="0">
              <a:solidFill>
                <a:schemeClr val="tx1"/>
              </a:solidFill>
              <a:latin typeface="+mj-lt"/>
              <a:ea typeface="+mj-ea"/>
            </a:endParaRPr>
          </a:p>
          <a:p>
            <a:pPr defTabSz="914400">
              <a:lnSpc>
                <a:spcPct val="130000"/>
              </a:lnSpc>
            </a:pPr>
            <a:r>
              <a:rPr lang="en-US" altLang="zh-CN" sz="2000" dirty="0">
                <a:solidFill>
                  <a:srgbClr val="1222F6"/>
                </a:solidFill>
              </a:rPr>
              <a:t>A summary</a:t>
            </a:r>
          </a:p>
        </p:txBody>
      </p:sp>
    </p:spTree>
    <p:extLst>
      <p:ext uri="{BB962C8B-B14F-4D97-AF65-F5344CB8AC3E}">
        <p14:creationId xmlns:p14="http://schemas.microsoft.com/office/powerpoint/2010/main" val="1791313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8457A61-5D3A-4161-BA58-90EFE668CC5B}"/>
              </a:ext>
            </a:extLst>
          </p:cNvPr>
          <p:cNvSpPr>
            <a:spLocks noGrp="1"/>
          </p:cNvSpPr>
          <p:nvPr>
            <p:ph type="sldNum" sz="quarter" idx="12"/>
          </p:nvPr>
        </p:nvSpPr>
        <p:spPr/>
        <p:txBody>
          <a:bodyPr/>
          <a:lstStyle/>
          <a:p>
            <a:fld id="{833FA12E-B5B5-4348-B34B-2EB182552C31}" type="slidenum">
              <a:rPr lang="en-US" smtClean="0"/>
              <a:pPr/>
              <a:t>15</a:t>
            </a:fld>
            <a:endParaRPr lang="en-US"/>
          </a:p>
        </p:txBody>
      </p:sp>
      <p:sp>
        <p:nvSpPr>
          <p:cNvPr id="20" name="标题 1">
            <a:extLst>
              <a:ext uri="{FF2B5EF4-FFF2-40B4-BE49-F238E27FC236}">
                <a16:creationId xmlns:a16="http://schemas.microsoft.com/office/drawing/2014/main" id="{00E88BDB-7308-4BA3-ABA6-A49CC045C0C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3200" b="1" kern="1200">
                <a:solidFill>
                  <a:schemeClr val="bg1"/>
                </a:solidFill>
                <a:latin typeface="微软雅黑" panose="020B0503020204020204" pitchFamily="34" charset="-122"/>
                <a:ea typeface="微软雅黑" panose="020B0503020204020204" pitchFamily="34" charset="-122"/>
                <a:cs typeface="+mj-cs"/>
              </a:defRPr>
            </a:lvl1pPr>
          </a:lstStyle>
          <a:p>
            <a:pPr defTabSz="914400">
              <a:lnSpc>
                <a:spcPct val="130000"/>
              </a:lnSpc>
            </a:pPr>
            <a:r>
              <a:rPr lang="zh-CN" altLang="en-US" dirty="0">
                <a:solidFill>
                  <a:schemeClr val="tx1"/>
                </a:solidFill>
                <a:latin typeface="+mj-lt"/>
                <a:ea typeface="+mj-ea"/>
              </a:rPr>
              <a:t>室外微环境实测</a:t>
            </a:r>
            <a:endParaRPr lang="en-US" altLang="zh-CN" dirty="0">
              <a:solidFill>
                <a:schemeClr val="tx1"/>
              </a:solidFill>
              <a:latin typeface="+mj-lt"/>
              <a:ea typeface="+mj-ea"/>
            </a:endParaRPr>
          </a:p>
          <a:p>
            <a:pPr defTabSz="914400">
              <a:lnSpc>
                <a:spcPct val="130000"/>
              </a:lnSpc>
            </a:pPr>
            <a:r>
              <a:rPr lang="en-US" altLang="zh-CN" sz="2000" dirty="0">
                <a:solidFill>
                  <a:srgbClr val="1222F6"/>
                </a:solidFill>
                <a:latin typeface="+mj-lt"/>
                <a:ea typeface="+mj-ea"/>
              </a:rPr>
              <a:t>Field measurements</a:t>
            </a:r>
            <a:endParaRPr lang="en-US" sz="2000" dirty="0">
              <a:solidFill>
                <a:srgbClr val="1222F6"/>
              </a:solidFill>
              <a:latin typeface="+mj-lt"/>
              <a:ea typeface="+mj-ea"/>
            </a:endParaRPr>
          </a:p>
        </p:txBody>
      </p:sp>
      <p:grpSp>
        <p:nvGrpSpPr>
          <p:cNvPr id="44" name="组合 43">
            <a:extLst>
              <a:ext uri="{FF2B5EF4-FFF2-40B4-BE49-F238E27FC236}">
                <a16:creationId xmlns:a16="http://schemas.microsoft.com/office/drawing/2014/main" id="{F97E2D29-F4A0-49D7-A2A7-79A8F27E7018}"/>
              </a:ext>
            </a:extLst>
          </p:cNvPr>
          <p:cNvGrpSpPr/>
          <p:nvPr/>
        </p:nvGrpSpPr>
        <p:grpSpPr>
          <a:xfrm>
            <a:off x="341290" y="1676337"/>
            <a:ext cx="3979057" cy="4262400"/>
            <a:chOff x="341290" y="1676337"/>
            <a:chExt cx="3979057" cy="4262400"/>
          </a:xfrm>
        </p:grpSpPr>
        <p:grpSp>
          <p:nvGrpSpPr>
            <p:cNvPr id="27" name="组合 26">
              <a:extLst>
                <a:ext uri="{FF2B5EF4-FFF2-40B4-BE49-F238E27FC236}">
                  <a16:creationId xmlns:a16="http://schemas.microsoft.com/office/drawing/2014/main" id="{35A8089F-2FDA-4FC2-8074-04F6B38487A8}"/>
                </a:ext>
              </a:extLst>
            </p:cNvPr>
            <p:cNvGrpSpPr>
              <a:grpSpLocks noChangeAspect="1"/>
            </p:cNvGrpSpPr>
            <p:nvPr/>
          </p:nvGrpSpPr>
          <p:grpSpPr>
            <a:xfrm>
              <a:off x="341290" y="1676337"/>
              <a:ext cx="3979057" cy="3784563"/>
              <a:chOff x="963256" y="1702669"/>
              <a:chExt cx="4411392" cy="4195764"/>
            </a:xfrm>
          </p:grpSpPr>
          <p:pic>
            <p:nvPicPr>
              <p:cNvPr id="19" name="图片 18">
                <a:extLst>
                  <a:ext uri="{FF2B5EF4-FFF2-40B4-BE49-F238E27FC236}">
                    <a16:creationId xmlns:a16="http://schemas.microsoft.com/office/drawing/2014/main" id="{92D6F273-C15A-4112-AD80-861E81D09E99}"/>
                  </a:ext>
                </a:extLst>
              </p:cNvPr>
              <p:cNvPicPr>
                <a:picLocks noChangeAspect="1"/>
              </p:cNvPicPr>
              <p:nvPr/>
            </p:nvPicPr>
            <p:blipFill>
              <a:blip r:embed="rId2" cstate="print"/>
              <a:stretch>
                <a:fillRect/>
              </a:stretch>
            </p:blipFill>
            <p:spPr>
              <a:xfrm>
                <a:off x="963256" y="1702669"/>
                <a:ext cx="4411392" cy="4195764"/>
              </a:xfrm>
              <a:prstGeom prst="rect">
                <a:avLst/>
              </a:prstGeom>
            </p:spPr>
          </p:pic>
          <p:sp>
            <p:nvSpPr>
              <p:cNvPr id="26" name="矩形 25">
                <a:extLst>
                  <a:ext uri="{FF2B5EF4-FFF2-40B4-BE49-F238E27FC236}">
                    <a16:creationId xmlns:a16="http://schemas.microsoft.com/office/drawing/2014/main" id="{0412A7AF-9204-4A3D-B930-07D3436D18A7}"/>
                  </a:ext>
                </a:extLst>
              </p:cNvPr>
              <p:cNvSpPr/>
              <p:nvPr/>
            </p:nvSpPr>
            <p:spPr>
              <a:xfrm>
                <a:off x="4597667" y="5077729"/>
                <a:ext cx="776980" cy="443583"/>
              </a:xfrm>
              <a:prstGeom prst="rect">
                <a:avLst/>
              </a:prstGeom>
              <a:ln>
                <a:noFill/>
              </a:ln>
            </p:spPr>
            <p:txBody>
              <a:bodyPr wrap="none">
                <a:spAutoFit/>
              </a:bodyPr>
              <a:lstStyle/>
              <a:p>
                <a:r>
                  <a:rPr lang="zh-CN" altLang="en-US" sz="2000" b="1" kern="0" dirty="0">
                    <a:solidFill>
                      <a:srgbClr val="1222F6"/>
                    </a:solidFill>
                    <a:latin typeface="Times New Roman" panose="02020603050405020304" pitchFamily="18" charset="0"/>
                    <a:ea typeface="宋体" panose="02010600030101010101" pitchFamily="2" charset="-122"/>
                    <a:cs typeface="Times New Roman" panose="02020603050405020304" pitchFamily="18" charset="0"/>
                  </a:rPr>
                  <a:t>风向</a:t>
                </a:r>
                <a:endParaRPr lang="en-US" sz="2000" b="1" dirty="0">
                  <a:solidFill>
                    <a:srgbClr val="1222F6"/>
                  </a:solidFill>
                </a:endParaRPr>
              </a:p>
            </p:txBody>
          </p:sp>
        </p:grpSp>
        <p:cxnSp>
          <p:nvCxnSpPr>
            <p:cNvPr id="29" name="连接符: 曲线 28">
              <a:extLst>
                <a:ext uri="{FF2B5EF4-FFF2-40B4-BE49-F238E27FC236}">
                  <a16:creationId xmlns:a16="http://schemas.microsoft.com/office/drawing/2014/main" id="{42D5D7AC-6082-449C-953B-6695BD9E3074}"/>
                </a:ext>
              </a:extLst>
            </p:cNvPr>
            <p:cNvCxnSpPr/>
            <p:nvPr/>
          </p:nvCxnSpPr>
          <p:spPr>
            <a:xfrm rot="10800000">
              <a:off x="613562" y="3448886"/>
              <a:ext cx="3673108" cy="1737360"/>
            </a:xfrm>
            <a:prstGeom prst="curvedConnector3">
              <a:avLst/>
            </a:prstGeom>
            <a:ln w="76200">
              <a:solidFill>
                <a:srgbClr val="1222F6"/>
              </a:solidFill>
              <a:tailEnd type="triangle"/>
            </a:ln>
          </p:spPr>
          <p:style>
            <a:lnRef idx="1">
              <a:schemeClr val="accent1"/>
            </a:lnRef>
            <a:fillRef idx="0">
              <a:schemeClr val="accent1"/>
            </a:fillRef>
            <a:effectRef idx="0">
              <a:schemeClr val="accent1"/>
            </a:effectRef>
            <a:fontRef idx="minor">
              <a:schemeClr val="tx1"/>
            </a:fontRef>
          </p:style>
        </p:cxnSp>
        <p:cxnSp>
          <p:nvCxnSpPr>
            <p:cNvPr id="30" name="连接符: 曲线 29">
              <a:extLst>
                <a:ext uri="{FF2B5EF4-FFF2-40B4-BE49-F238E27FC236}">
                  <a16:creationId xmlns:a16="http://schemas.microsoft.com/office/drawing/2014/main" id="{9B440BC6-C56C-4813-941A-B209E213D8E4}"/>
                </a:ext>
              </a:extLst>
            </p:cNvPr>
            <p:cNvCxnSpPr>
              <a:cxnSpLocks/>
            </p:cNvCxnSpPr>
            <p:nvPr/>
          </p:nvCxnSpPr>
          <p:spPr>
            <a:xfrm rot="10800000">
              <a:off x="1440681" y="2379534"/>
              <a:ext cx="2867333" cy="628794"/>
            </a:xfrm>
            <a:prstGeom prst="curvedConnector3">
              <a:avLst>
                <a:gd name="adj1" fmla="val 9739"/>
              </a:avLst>
            </a:prstGeom>
            <a:ln w="76200">
              <a:solidFill>
                <a:srgbClr val="1222F6"/>
              </a:solidFill>
              <a:tailEnd type="triangle"/>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E8E31310-6D61-495A-986B-D4301FD22AAD}"/>
                </a:ext>
              </a:extLst>
            </p:cNvPr>
            <p:cNvSpPr/>
            <p:nvPr/>
          </p:nvSpPr>
          <p:spPr>
            <a:xfrm>
              <a:off x="613562" y="5538627"/>
              <a:ext cx="3005951" cy="400110"/>
            </a:xfrm>
            <a:prstGeom prst="rect">
              <a:avLst/>
            </a:prstGeom>
          </p:spPr>
          <p:txBody>
            <a:bodyPr wrap="none">
              <a:spAutoFit/>
            </a:bodyPr>
            <a:lstStyle/>
            <a:p>
              <a:r>
                <a:rPr lang="zh-CN" altLang="en-US" sz="2000" kern="0" dirty="0">
                  <a:solidFill>
                    <a:srgbClr val="1222F6"/>
                  </a:solidFill>
                  <a:latin typeface="+mn-ea"/>
                  <a:cs typeface="Times New Roman" panose="02020603050405020304" pitchFamily="18" charset="0"/>
                </a:rPr>
                <a:t>同济大学嘉定校区宿舍区</a:t>
              </a:r>
              <a:endParaRPr lang="en-US" sz="2000" dirty="0">
                <a:solidFill>
                  <a:srgbClr val="1222F6"/>
                </a:solidFill>
              </a:endParaRPr>
            </a:p>
          </p:txBody>
        </p:sp>
      </p:grpSp>
      <p:sp>
        <p:nvSpPr>
          <p:cNvPr id="38" name="Rectangle 6">
            <a:extLst>
              <a:ext uri="{FF2B5EF4-FFF2-40B4-BE49-F238E27FC236}">
                <a16:creationId xmlns:a16="http://schemas.microsoft.com/office/drawing/2014/main" id="{EF906532-4534-4837-B16E-7905590CFC2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9" name="Rectangle 7">
            <a:extLst>
              <a:ext uri="{FF2B5EF4-FFF2-40B4-BE49-F238E27FC236}">
                <a16:creationId xmlns:a16="http://schemas.microsoft.com/office/drawing/2014/main" id="{EE48E67F-C755-4C4D-85A6-C9BF0005C156}"/>
              </a:ext>
            </a:extLst>
          </p:cNvPr>
          <p:cNvSpPr>
            <a:spLocks noChangeArrowheads="1"/>
          </p:cNvSpPr>
          <p:nvPr/>
        </p:nvSpPr>
        <p:spPr bwMode="auto">
          <a:xfrm>
            <a:off x="0" y="28114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 name="Rectangle 8">
            <a:extLst>
              <a:ext uri="{FF2B5EF4-FFF2-40B4-BE49-F238E27FC236}">
                <a16:creationId xmlns:a16="http://schemas.microsoft.com/office/drawing/2014/main" id="{14DA3BE5-1DE1-4A40-A7CE-103258F4A178}"/>
              </a:ext>
            </a:extLst>
          </p:cNvPr>
          <p:cNvSpPr>
            <a:spLocks noChangeArrowheads="1"/>
          </p:cNvSpPr>
          <p:nvPr/>
        </p:nvSpPr>
        <p:spPr bwMode="auto">
          <a:xfrm>
            <a:off x="0" y="51577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 name="Rectangle 9">
            <a:extLst>
              <a:ext uri="{FF2B5EF4-FFF2-40B4-BE49-F238E27FC236}">
                <a16:creationId xmlns:a16="http://schemas.microsoft.com/office/drawing/2014/main" id="{9D8575A7-198B-47AD-9092-121615006CA0}"/>
              </a:ext>
            </a:extLst>
          </p:cNvPr>
          <p:cNvSpPr>
            <a:spLocks noChangeArrowheads="1"/>
          </p:cNvSpPr>
          <p:nvPr/>
        </p:nvSpPr>
        <p:spPr bwMode="auto">
          <a:xfrm>
            <a:off x="0" y="75041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(a)</a:t>
            </a:r>
            <a:r>
              <a:rPr kumimoji="0" lang="zh-CN" altLang="en-US"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测点</a:t>
            </a:r>
            <a:r>
              <a:rPr kumimoji="0" lang="en-US" altLang="zh-CN" sz="1000" b="0" i="0" u="none" strike="noStrike" cap="none" normalizeH="0" baseline="0">
                <a:ln>
                  <a:noFill/>
                </a:ln>
                <a:solidFill>
                  <a:schemeClr val="tx1"/>
                </a:solidFill>
                <a:effectLst/>
                <a:ea typeface="宋体" panose="02010600030101010101" pitchFamily="2" charset="-122"/>
                <a:cs typeface="Times New Roman" panose="02020603050405020304" pitchFamily="18" charset="0"/>
              </a:rPr>
              <a:t>1</a:t>
            </a:r>
            <a:r>
              <a:rPr kumimoji="0" lang="en-US" altLang="zh-CN" sz="10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              (b)</a:t>
            </a:r>
            <a:r>
              <a:rPr kumimoji="0" lang="zh-CN" altLang="en-US"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测点</a:t>
            </a:r>
            <a:r>
              <a:rPr kumimoji="0" lang="en-US" altLang="zh-CN" sz="1000" b="0" i="0" u="none" strike="noStrike" cap="none" normalizeH="0" baseline="0">
                <a:ln>
                  <a:noFill/>
                </a:ln>
                <a:solidFill>
                  <a:schemeClr val="tx1"/>
                </a:solidFill>
                <a:effectLst/>
                <a:ea typeface="宋体" panose="02010600030101010101" pitchFamily="2" charset="-122"/>
                <a:cs typeface="Times New Roman" panose="02020603050405020304" pitchFamily="18" charset="0"/>
              </a:rPr>
              <a:t>2</a:t>
            </a:r>
            <a:r>
              <a:rPr kumimoji="0" lang="en-US" altLang="zh-CN" sz="10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           (c)</a:t>
            </a:r>
            <a:r>
              <a:rPr kumimoji="0" lang="zh-CN" altLang="en-US"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测点</a:t>
            </a:r>
            <a:r>
              <a:rPr kumimoji="0" lang="en-US" altLang="zh-CN" sz="1000" b="0" i="0" u="none" strike="noStrike" cap="none" normalizeH="0" baseline="0">
                <a:ln>
                  <a:noFill/>
                </a:ln>
                <a:solidFill>
                  <a:schemeClr val="tx1"/>
                </a:solidFill>
                <a:effectLst/>
                <a:ea typeface="宋体" panose="02010600030101010101" pitchFamily="2" charset="-122"/>
                <a:cs typeface="Times New Roman" panose="02020603050405020304" pitchFamily="18" charset="0"/>
              </a:rPr>
              <a:t>3</a:t>
            </a:r>
            <a:endParaRPr kumimoji="0" lang="en-US" altLang="zh-CN"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42" name="Rectangle 10">
            <a:extLst>
              <a:ext uri="{FF2B5EF4-FFF2-40B4-BE49-F238E27FC236}">
                <a16:creationId xmlns:a16="http://schemas.microsoft.com/office/drawing/2014/main" id="{E2A3D0CD-A276-46CF-8938-FD95006149B2}"/>
              </a:ext>
            </a:extLst>
          </p:cNvPr>
          <p:cNvSpPr>
            <a:spLocks noChangeArrowheads="1"/>
          </p:cNvSpPr>
          <p:nvPr/>
        </p:nvSpPr>
        <p:spPr bwMode="auto">
          <a:xfrm>
            <a:off x="0" y="10429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3" name="Rectangle 11">
            <a:extLst>
              <a:ext uri="{FF2B5EF4-FFF2-40B4-BE49-F238E27FC236}">
                <a16:creationId xmlns:a16="http://schemas.microsoft.com/office/drawing/2014/main" id="{8DF9A2B4-9E79-4FBA-85C6-4EFAB57FD376}"/>
              </a:ext>
            </a:extLst>
          </p:cNvPr>
          <p:cNvSpPr>
            <a:spLocks noChangeArrowheads="1"/>
          </p:cNvSpPr>
          <p:nvPr/>
        </p:nvSpPr>
        <p:spPr bwMode="auto">
          <a:xfrm>
            <a:off x="0" y="128905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(d)</a:t>
            </a:r>
            <a:r>
              <a:rPr kumimoji="0" lang="zh-CN" altLang="en-US"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测点</a:t>
            </a:r>
            <a:r>
              <a:rPr kumimoji="0" lang="en-US" altLang="zh-CN" sz="1000" b="0" i="0" u="none" strike="noStrike" cap="none" normalizeH="0" baseline="0">
                <a:ln>
                  <a:noFill/>
                </a:ln>
                <a:solidFill>
                  <a:schemeClr val="tx1"/>
                </a:solidFill>
                <a:effectLst/>
                <a:ea typeface="宋体" panose="02010600030101010101" pitchFamily="2" charset="-122"/>
                <a:cs typeface="Times New Roman" panose="02020603050405020304" pitchFamily="18" charset="0"/>
              </a:rPr>
              <a:t>4</a:t>
            </a:r>
            <a:r>
              <a:rPr kumimoji="0" lang="en-US" altLang="zh-CN" sz="10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           (e)</a:t>
            </a:r>
            <a:r>
              <a:rPr kumimoji="0" lang="zh-CN" altLang="en-US"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测点</a:t>
            </a:r>
            <a:r>
              <a:rPr kumimoji="0" lang="en-US" altLang="zh-CN" sz="1000" b="0" i="0" u="none" strike="noStrike" cap="none" normalizeH="0" baseline="0">
                <a:ln>
                  <a:noFill/>
                </a:ln>
                <a:solidFill>
                  <a:schemeClr val="tx1"/>
                </a:solidFill>
                <a:effectLst/>
                <a:ea typeface="宋体" panose="02010600030101010101" pitchFamily="2" charset="-122"/>
                <a:cs typeface="Times New Roman" panose="02020603050405020304" pitchFamily="18" charset="0"/>
              </a:rPr>
              <a:t>5</a:t>
            </a:r>
            <a:endParaRPr kumimoji="0" lang="en-US" altLang="zh-CN" sz="1800" b="0" i="0" u="none" strike="noStrike" cap="none" normalizeH="0" baseline="0">
              <a:ln>
                <a:noFill/>
              </a:ln>
              <a:solidFill>
                <a:schemeClr val="tx1"/>
              </a:solidFill>
              <a:effectLst/>
              <a:latin typeface="Arial" panose="020B0604020202020204" pitchFamily="34" charset="0"/>
            </a:endParaRPr>
          </a:p>
        </p:txBody>
      </p:sp>
      <p:grpSp>
        <p:nvGrpSpPr>
          <p:cNvPr id="50" name="组合 49">
            <a:extLst>
              <a:ext uri="{FF2B5EF4-FFF2-40B4-BE49-F238E27FC236}">
                <a16:creationId xmlns:a16="http://schemas.microsoft.com/office/drawing/2014/main" id="{4B9D8EE5-92C5-43FD-8622-5A1809E4D5A7}"/>
              </a:ext>
            </a:extLst>
          </p:cNvPr>
          <p:cNvGrpSpPr/>
          <p:nvPr/>
        </p:nvGrpSpPr>
        <p:grpSpPr>
          <a:xfrm>
            <a:off x="4495889" y="3099465"/>
            <a:ext cx="7520568" cy="3033336"/>
            <a:chOff x="4479051" y="3137436"/>
            <a:chExt cx="7520568" cy="3033336"/>
          </a:xfrm>
        </p:grpSpPr>
        <p:pic>
          <p:nvPicPr>
            <p:cNvPr id="1029" name="图片 258">
              <a:extLst>
                <a:ext uri="{FF2B5EF4-FFF2-40B4-BE49-F238E27FC236}">
                  <a16:creationId xmlns:a16="http://schemas.microsoft.com/office/drawing/2014/main" id="{570FF82E-0151-48A8-A281-001A19244F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8081"/>
            <a:stretch>
              <a:fillRect/>
            </a:stretch>
          </p:blipFill>
          <p:spPr bwMode="auto">
            <a:xfrm>
              <a:off x="4512727" y="3137436"/>
              <a:ext cx="1439863" cy="23542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图片 259">
              <a:extLst>
                <a:ext uri="{FF2B5EF4-FFF2-40B4-BE49-F238E27FC236}">
                  <a16:creationId xmlns:a16="http://schemas.microsoft.com/office/drawing/2014/main" id="{901477B0-9B87-415D-8B29-D72E65E804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8388"/>
            <a:stretch>
              <a:fillRect/>
            </a:stretch>
          </p:blipFill>
          <p:spPr bwMode="auto">
            <a:xfrm>
              <a:off x="6056449" y="3145374"/>
              <a:ext cx="1439863" cy="2346325"/>
            </a:xfrm>
            <a:prstGeom prst="rect">
              <a:avLst/>
            </a:prstGeom>
            <a:noFill/>
            <a:extLst>
              <a:ext uri="{909E8E84-426E-40DD-AFC4-6F175D3DCCD1}">
                <a14:hiddenFill xmlns:a14="http://schemas.microsoft.com/office/drawing/2010/main">
                  <a:solidFill>
                    <a:srgbClr val="FFFFFF"/>
                  </a:solidFill>
                </a14:hiddenFill>
              </a:ext>
            </a:extLst>
          </p:spPr>
        </p:pic>
        <p:pic>
          <p:nvPicPr>
            <p:cNvPr id="1027" name="图片 260">
              <a:extLst>
                <a:ext uri="{FF2B5EF4-FFF2-40B4-BE49-F238E27FC236}">
                  <a16:creationId xmlns:a16="http://schemas.microsoft.com/office/drawing/2014/main" id="{63F895F6-71FC-475C-AFBD-B089950F5D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9735"/>
            <a:stretch>
              <a:fillRect/>
            </a:stretch>
          </p:blipFill>
          <p:spPr bwMode="auto">
            <a:xfrm>
              <a:off x="7608814" y="3137436"/>
              <a:ext cx="1439863" cy="23463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图片 261">
              <a:extLst>
                <a:ext uri="{FF2B5EF4-FFF2-40B4-BE49-F238E27FC236}">
                  <a16:creationId xmlns:a16="http://schemas.microsoft.com/office/drawing/2014/main" id="{7BC3F77E-4635-48E0-9656-938661B069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b="3671"/>
            <a:stretch>
              <a:fillRect/>
            </a:stretch>
          </p:blipFill>
          <p:spPr bwMode="auto">
            <a:xfrm>
              <a:off x="9152536" y="3137436"/>
              <a:ext cx="1373195" cy="2354263"/>
            </a:xfrm>
            <a:prstGeom prst="rect">
              <a:avLst/>
            </a:prstGeom>
            <a:noFill/>
            <a:extLst>
              <a:ext uri="{909E8E84-426E-40DD-AFC4-6F175D3DCCD1}">
                <a14:hiddenFill xmlns:a14="http://schemas.microsoft.com/office/drawing/2010/main">
                  <a:solidFill>
                    <a:srgbClr val="FFFFFF"/>
                  </a:solidFill>
                </a14:hiddenFill>
              </a:ext>
            </a:extLst>
          </p:spPr>
        </p:pic>
        <p:pic>
          <p:nvPicPr>
            <p:cNvPr id="1025" name="图片 262">
              <a:extLst>
                <a:ext uri="{FF2B5EF4-FFF2-40B4-BE49-F238E27FC236}">
                  <a16:creationId xmlns:a16="http://schemas.microsoft.com/office/drawing/2014/main" id="{E467FE64-B2C2-4399-881A-13E0B0D2B5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b="5693"/>
            <a:stretch>
              <a:fillRect/>
            </a:stretch>
          </p:blipFill>
          <p:spPr bwMode="auto">
            <a:xfrm>
              <a:off x="10629590" y="3137436"/>
              <a:ext cx="1370029" cy="2354263"/>
            </a:xfrm>
            <a:prstGeom prst="rect">
              <a:avLst/>
            </a:prstGeom>
            <a:noFill/>
            <a:extLst>
              <a:ext uri="{909E8E84-426E-40DD-AFC4-6F175D3DCCD1}">
                <a14:hiddenFill xmlns:a14="http://schemas.microsoft.com/office/drawing/2010/main">
                  <a:solidFill>
                    <a:srgbClr val="FFFFFF"/>
                  </a:solidFill>
                </a14:hiddenFill>
              </a:ext>
            </a:extLst>
          </p:spPr>
        </p:pic>
        <p:sp>
          <p:nvSpPr>
            <p:cNvPr id="45" name="矩形 44">
              <a:extLst>
                <a:ext uri="{FF2B5EF4-FFF2-40B4-BE49-F238E27FC236}">
                  <a16:creationId xmlns:a16="http://schemas.microsoft.com/office/drawing/2014/main" id="{B9D4B41D-8647-4BBC-943E-8CECBDE6F6FB}"/>
                </a:ext>
              </a:extLst>
            </p:cNvPr>
            <p:cNvSpPr/>
            <p:nvPr/>
          </p:nvSpPr>
          <p:spPr>
            <a:xfrm>
              <a:off x="4479051" y="5524441"/>
              <a:ext cx="1577398" cy="646331"/>
            </a:xfrm>
            <a:prstGeom prst="rect">
              <a:avLst/>
            </a:prstGeom>
          </p:spPr>
          <p:txBody>
            <a:bodyPr wrap="square">
              <a:spAutoFit/>
            </a:bodyPr>
            <a:lstStyle/>
            <a:p>
              <a:r>
                <a:rPr lang="zh-CN" altLang="en-US" kern="0" dirty="0">
                  <a:latin typeface="+mn-ea"/>
                  <a:cs typeface="Times New Roman" panose="02020603050405020304" pitchFamily="18" charset="0"/>
                </a:rPr>
                <a:t>测点</a:t>
              </a:r>
              <a:r>
                <a:rPr lang="en-US" kern="0" dirty="0">
                  <a:latin typeface="+mn-ea"/>
                  <a:cs typeface="Times New Roman" panose="02020603050405020304" pitchFamily="18" charset="0"/>
                </a:rPr>
                <a:t>1</a:t>
              </a:r>
              <a:endParaRPr lang="en-US" kern="0" dirty="0">
                <a:latin typeface="+mn-ea"/>
                <a:cs typeface="Times New Roman" panose="02020603050405020304" pitchFamily="18" charset="0"/>
                <a:sym typeface="Wingdings" panose="05000000000000000000" pitchFamily="2" charset="2"/>
              </a:endParaRPr>
            </a:p>
            <a:p>
              <a:r>
                <a:rPr lang="zh-CN" altLang="en-US" kern="0" dirty="0">
                  <a:latin typeface="+mn-ea"/>
                  <a:cs typeface="Times New Roman" panose="02020603050405020304" pitchFamily="18" charset="0"/>
                </a:rPr>
                <a:t>空旷沥青地面</a:t>
              </a:r>
              <a:endParaRPr lang="en-US" dirty="0"/>
            </a:p>
          </p:txBody>
        </p:sp>
        <p:sp>
          <p:nvSpPr>
            <p:cNvPr id="46" name="矩形 45">
              <a:extLst>
                <a:ext uri="{FF2B5EF4-FFF2-40B4-BE49-F238E27FC236}">
                  <a16:creationId xmlns:a16="http://schemas.microsoft.com/office/drawing/2014/main" id="{6517EBAA-1DDE-4269-9C1A-921CFE2F177B}"/>
                </a:ext>
              </a:extLst>
            </p:cNvPr>
            <p:cNvSpPr/>
            <p:nvPr/>
          </p:nvSpPr>
          <p:spPr>
            <a:xfrm>
              <a:off x="6096000" y="5508615"/>
              <a:ext cx="1463844" cy="646331"/>
            </a:xfrm>
            <a:prstGeom prst="rect">
              <a:avLst/>
            </a:prstGeom>
          </p:spPr>
          <p:txBody>
            <a:bodyPr wrap="square">
              <a:spAutoFit/>
            </a:bodyPr>
            <a:lstStyle/>
            <a:p>
              <a:r>
                <a:rPr lang="zh-CN" altLang="en-US" kern="0" dirty="0">
                  <a:latin typeface="+mn-ea"/>
                  <a:cs typeface="Times New Roman" panose="02020603050405020304" pitchFamily="18" charset="0"/>
                </a:rPr>
                <a:t>测点</a:t>
              </a:r>
              <a:r>
                <a:rPr lang="en-US" kern="0" dirty="0">
                  <a:latin typeface="+mn-ea"/>
                  <a:cs typeface="Times New Roman" panose="02020603050405020304" pitchFamily="18" charset="0"/>
                </a:rPr>
                <a:t>2</a:t>
              </a:r>
              <a:r>
                <a:rPr lang="en-US" kern="0" dirty="0">
                  <a:latin typeface="+mn-ea"/>
                  <a:cs typeface="Times New Roman" panose="02020603050405020304" pitchFamily="18" charset="0"/>
                  <a:sym typeface="Wingdings" panose="05000000000000000000" pitchFamily="2" charset="2"/>
                </a:rPr>
                <a:t> </a:t>
              </a:r>
            </a:p>
            <a:p>
              <a:r>
                <a:rPr lang="zh-CN" altLang="en-US" kern="0" dirty="0">
                  <a:latin typeface="+mn-ea"/>
                  <a:cs typeface="Times New Roman" panose="02020603050405020304" pitchFamily="18" charset="0"/>
                </a:rPr>
                <a:t>楼间绿化</a:t>
              </a:r>
              <a:endParaRPr lang="en-US" altLang="zh-CN" kern="0" dirty="0">
                <a:latin typeface="+mn-ea"/>
                <a:cs typeface="Times New Roman" panose="02020603050405020304" pitchFamily="18" charset="0"/>
              </a:endParaRPr>
            </a:p>
          </p:txBody>
        </p:sp>
        <p:sp>
          <p:nvSpPr>
            <p:cNvPr id="47" name="矩形 46">
              <a:extLst>
                <a:ext uri="{FF2B5EF4-FFF2-40B4-BE49-F238E27FC236}">
                  <a16:creationId xmlns:a16="http://schemas.microsoft.com/office/drawing/2014/main" id="{AD4D8B4E-52C8-46DD-88D5-436C29EA2C7A}"/>
                </a:ext>
              </a:extLst>
            </p:cNvPr>
            <p:cNvSpPr/>
            <p:nvPr/>
          </p:nvSpPr>
          <p:spPr>
            <a:xfrm>
              <a:off x="7582876" y="5524440"/>
              <a:ext cx="1569660" cy="646331"/>
            </a:xfrm>
            <a:prstGeom prst="rect">
              <a:avLst/>
            </a:prstGeom>
          </p:spPr>
          <p:txBody>
            <a:bodyPr wrap="none">
              <a:spAutoFit/>
            </a:bodyPr>
            <a:lstStyle/>
            <a:p>
              <a:r>
                <a:rPr lang="zh-CN" altLang="en-US" kern="0" dirty="0">
                  <a:latin typeface="+mn-ea"/>
                  <a:cs typeface="Times New Roman" panose="02020603050405020304" pitchFamily="18" charset="0"/>
                </a:rPr>
                <a:t>测点</a:t>
              </a:r>
              <a:r>
                <a:rPr lang="en-US" kern="0" dirty="0">
                  <a:latin typeface="+mn-ea"/>
                  <a:cs typeface="Times New Roman" panose="02020603050405020304" pitchFamily="18" charset="0"/>
                </a:rPr>
                <a:t>3</a:t>
              </a:r>
              <a:endParaRPr lang="en-US" kern="0" dirty="0">
                <a:latin typeface="+mn-ea"/>
                <a:cs typeface="Times New Roman" panose="02020603050405020304" pitchFamily="18" charset="0"/>
                <a:sym typeface="Wingdings" panose="05000000000000000000" pitchFamily="2" charset="2"/>
              </a:endParaRPr>
            </a:p>
            <a:p>
              <a:r>
                <a:rPr lang="zh-CN" altLang="en-US" kern="0" dirty="0">
                  <a:latin typeface="+mn-ea"/>
                  <a:cs typeface="Times New Roman" panose="02020603050405020304" pitchFamily="18" charset="0"/>
                </a:rPr>
                <a:t>楼间硬质地面</a:t>
              </a:r>
              <a:endParaRPr lang="en-US" kern="100" dirty="0">
                <a:latin typeface="+mn-ea"/>
                <a:cs typeface="Times New Roman" panose="02020603050405020304" pitchFamily="18" charset="0"/>
              </a:endParaRPr>
            </a:p>
          </p:txBody>
        </p:sp>
        <p:sp>
          <p:nvSpPr>
            <p:cNvPr id="48" name="矩形 47">
              <a:extLst>
                <a:ext uri="{FF2B5EF4-FFF2-40B4-BE49-F238E27FC236}">
                  <a16:creationId xmlns:a16="http://schemas.microsoft.com/office/drawing/2014/main" id="{270DE40D-D531-4154-8046-37FF04227D99}"/>
                </a:ext>
              </a:extLst>
            </p:cNvPr>
            <p:cNvSpPr/>
            <p:nvPr/>
          </p:nvSpPr>
          <p:spPr>
            <a:xfrm>
              <a:off x="9108649" y="5491699"/>
              <a:ext cx="2262158" cy="646331"/>
            </a:xfrm>
            <a:prstGeom prst="rect">
              <a:avLst/>
            </a:prstGeom>
          </p:spPr>
          <p:txBody>
            <a:bodyPr wrap="none">
              <a:spAutoFit/>
            </a:bodyPr>
            <a:lstStyle/>
            <a:p>
              <a:r>
                <a:rPr lang="zh-CN" altLang="en-US" kern="0" dirty="0">
                  <a:latin typeface="+mn-ea"/>
                  <a:cs typeface="Times New Roman" panose="02020603050405020304" pitchFamily="18" charset="0"/>
                </a:rPr>
                <a:t>测点</a:t>
              </a:r>
              <a:r>
                <a:rPr lang="en-US" kern="0" dirty="0">
                  <a:latin typeface="+mn-ea"/>
                </a:rPr>
                <a:t>4</a:t>
              </a:r>
              <a:r>
                <a:rPr lang="en-US" kern="0" dirty="0">
                  <a:latin typeface="+mn-ea"/>
                  <a:cs typeface="Times New Roman" panose="02020603050405020304" pitchFamily="18" charset="0"/>
                  <a:sym typeface="Wingdings" panose="05000000000000000000" pitchFamily="2" charset="2"/>
                </a:rPr>
                <a:t> </a:t>
              </a:r>
            </a:p>
            <a:p>
              <a:r>
                <a:rPr lang="zh-CN" altLang="en-US" kern="0" dirty="0">
                  <a:latin typeface="+mn-ea"/>
                  <a:cs typeface="Times New Roman" panose="02020603050405020304" pitchFamily="18" charset="0"/>
                </a:rPr>
                <a:t>道路中央绿化隔离带</a:t>
              </a:r>
              <a:endParaRPr lang="en-US" altLang="zh-CN" kern="0" dirty="0">
                <a:latin typeface="+mn-ea"/>
                <a:cs typeface="Times New Roman" panose="02020603050405020304" pitchFamily="18" charset="0"/>
              </a:endParaRPr>
            </a:p>
          </p:txBody>
        </p:sp>
        <p:sp>
          <p:nvSpPr>
            <p:cNvPr id="49" name="矩形 48">
              <a:extLst>
                <a:ext uri="{FF2B5EF4-FFF2-40B4-BE49-F238E27FC236}">
                  <a16:creationId xmlns:a16="http://schemas.microsoft.com/office/drawing/2014/main" id="{B85EA8B2-3C9B-4E62-BD54-CAE7ED153AED}"/>
                </a:ext>
              </a:extLst>
            </p:cNvPr>
            <p:cNvSpPr/>
            <p:nvPr/>
          </p:nvSpPr>
          <p:spPr>
            <a:xfrm>
              <a:off x="10597482" y="4199799"/>
              <a:ext cx="1208124" cy="923330"/>
            </a:xfrm>
            <a:prstGeom prst="rect">
              <a:avLst/>
            </a:prstGeom>
          </p:spPr>
          <p:txBody>
            <a:bodyPr wrap="square">
              <a:spAutoFit/>
            </a:bodyPr>
            <a:lstStyle/>
            <a:p>
              <a:r>
                <a:rPr lang="zh-CN" altLang="en-US" kern="0" dirty="0">
                  <a:latin typeface="+mn-ea"/>
                  <a:cs typeface="Times New Roman" panose="02020603050405020304" pitchFamily="18" charset="0"/>
                </a:rPr>
                <a:t>测点</a:t>
              </a:r>
              <a:r>
                <a:rPr lang="en-US" kern="0" dirty="0">
                  <a:latin typeface="+mn-ea"/>
                </a:rPr>
                <a:t>5</a:t>
              </a:r>
              <a:r>
                <a:rPr lang="en-US" kern="0" dirty="0">
                  <a:latin typeface="+mn-ea"/>
                  <a:cs typeface="Times New Roman" panose="02020603050405020304" pitchFamily="18" charset="0"/>
                  <a:sym typeface="Wingdings" panose="05000000000000000000" pitchFamily="2" charset="2"/>
                </a:rPr>
                <a:t> </a:t>
              </a:r>
            </a:p>
            <a:p>
              <a:r>
                <a:rPr lang="zh-CN" altLang="en-US" kern="0" dirty="0">
                  <a:latin typeface="+mn-ea"/>
                  <a:cs typeface="Times New Roman" panose="02020603050405020304" pitchFamily="18" charset="0"/>
                </a:rPr>
                <a:t>宿舍楼下风向角落</a:t>
              </a:r>
              <a:endParaRPr lang="en-US" dirty="0">
                <a:latin typeface="+mn-ea"/>
              </a:endParaRPr>
            </a:p>
          </p:txBody>
        </p:sp>
      </p:grpSp>
      <p:sp>
        <p:nvSpPr>
          <p:cNvPr id="52" name="矩形 51">
            <a:extLst>
              <a:ext uri="{FF2B5EF4-FFF2-40B4-BE49-F238E27FC236}">
                <a16:creationId xmlns:a16="http://schemas.microsoft.com/office/drawing/2014/main" id="{7CE5D7E1-AC19-452F-92D4-A532370F9B76}"/>
              </a:ext>
            </a:extLst>
          </p:cNvPr>
          <p:cNvSpPr/>
          <p:nvPr/>
        </p:nvSpPr>
        <p:spPr>
          <a:xfrm>
            <a:off x="4577652" y="1200696"/>
            <a:ext cx="6096000" cy="1754326"/>
          </a:xfrm>
          <a:prstGeom prst="rect">
            <a:avLst/>
          </a:prstGeom>
        </p:spPr>
        <p:txBody>
          <a:bodyPr>
            <a:spAutoFit/>
          </a:bodyPr>
          <a:lstStyle/>
          <a:p>
            <a:pPr>
              <a:lnSpc>
                <a:spcPct val="150000"/>
              </a:lnSpc>
            </a:pPr>
            <a:endParaRPr lang="en-US" altLang="zh-CN" dirty="0">
              <a:latin typeface="+mn-ea"/>
              <a:cs typeface="Times New Roman" panose="02020603050405020304" pitchFamily="18" charset="0"/>
            </a:endParaRPr>
          </a:p>
          <a:p>
            <a:pPr>
              <a:lnSpc>
                <a:spcPct val="150000"/>
              </a:lnSpc>
            </a:pPr>
            <a:r>
              <a:rPr lang="zh-CN" altLang="en-US" dirty="0"/>
              <a:t>测试时间：</a:t>
            </a:r>
            <a:r>
              <a:rPr lang="en-US" dirty="0">
                <a:solidFill>
                  <a:srgbClr val="1222F6"/>
                </a:solidFill>
              </a:rPr>
              <a:t>2014/7</a:t>
            </a:r>
            <a:r>
              <a:rPr lang="en-US" altLang="zh-CN" dirty="0">
                <a:solidFill>
                  <a:srgbClr val="1222F6"/>
                </a:solidFill>
              </a:rPr>
              <a:t>/18</a:t>
            </a:r>
            <a:r>
              <a:rPr lang="zh-CN" altLang="en-US" dirty="0">
                <a:solidFill>
                  <a:srgbClr val="1222F6"/>
                </a:solidFill>
              </a:rPr>
              <a:t> </a:t>
            </a:r>
            <a:r>
              <a:rPr lang="en-US" dirty="0">
                <a:solidFill>
                  <a:srgbClr val="1222F6"/>
                </a:solidFill>
              </a:rPr>
              <a:t>08:0017:00</a:t>
            </a:r>
            <a:r>
              <a:rPr lang="zh-CN" altLang="en-US" dirty="0">
                <a:solidFill>
                  <a:srgbClr val="1222F6"/>
                </a:solidFill>
              </a:rPr>
              <a:t>，每隔</a:t>
            </a:r>
            <a:r>
              <a:rPr lang="en-US" dirty="0">
                <a:solidFill>
                  <a:srgbClr val="1222F6"/>
                </a:solidFill>
              </a:rPr>
              <a:t>20min</a:t>
            </a:r>
            <a:r>
              <a:rPr lang="zh-CN" altLang="en-US" dirty="0">
                <a:solidFill>
                  <a:srgbClr val="1222F6"/>
                </a:solidFill>
              </a:rPr>
              <a:t>记录一次</a:t>
            </a:r>
            <a:endParaRPr lang="en-US" altLang="zh-CN" dirty="0">
              <a:solidFill>
                <a:srgbClr val="1222F6"/>
              </a:solidFill>
            </a:endParaRPr>
          </a:p>
          <a:p>
            <a:pPr>
              <a:lnSpc>
                <a:spcPct val="150000"/>
              </a:lnSpc>
            </a:pPr>
            <a:r>
              <a:rPr lang="zh-CN" altLang="en-US" dirty="0"/>
              <a:t>测量参数</a:t>
            </a:r>
            <a:r>
              <a:rPr lang="zh-CN" altLang="en-US" dirty="0">
                <a:latin typeface="+mn-ea"/>
                <a:cs typeface="Times New Roman" panose="02020603050405020304" pitchFamily="18" charset="0"/>
              </a:rPr>
              <a:t>微型气象站记录测试地点</a:t>
            </a:r>
            <a:r>
              <a:rPr lang="en-US" dirty="0">
                <a:latin typeface="+mn-ea"/>
              </a:rPr>
              <a:t>1.5m</a:t>
            </a:r>
            <a:r>
              <a:rPr lang="zh-CN" altLang="en-US" dirty="0">
                <a:latin typeface="+mn-ea"/>
                <a:cs typeface="Times New Roman" panose="02020603050405020304" pitchFamily="18" charset="0"/>
              </a:rPr>
              <a:t>高度处的气象参数：</a:t>
            </a:r>
            <a:endParaRPr lang="en-US" altLang="zh-CN" dirty="0">
              <a:latin typeface="+mn-ea"/>
              <a:cs typeface="Times New Roman" panose="02020603050405020304" pitchFamily="18" charset="0"/>
            </a:endParaRPr>
          </a:p>
          <a:p>
            <a:pPr>
              <a:lnSpc>
                <a:spcPct val="150000"/>
              </a:lnSpc>
            </a:pPr>
            <a:r>
              <a:rPr lang="zh-CN" altLang="en-US" dirty="0">
                <a:solidFill>
                  <a:srgbClr val="1222F6"/>
                </a:solidFill>
                <a:latin typeface="+mn-ea"/>
                <a:cs typeface="Times New Roman" panose="02020603050405020304" pitchFamily="18" charset="0"/>
              </a:rPr>
              <a:t>空气温度、湿度、风速、黑球温度以及湿黑球温度</a:t>
            </a:r>
            <a:endParaRPr lang="en-US" dirty="0">
              <a:solidFill>
                <a:srgbClr val="1222F6"/>
              </a:solidFill>
              <a:latin typeface="+mn-ea"/>
            </a:endParaRPr>
          </a:p>
        </p:txBody>
      </p:sp>
    </p:spTree>
    <p:extLst>
      <p:ext uri="{BB962C8B-B14F-4D97-AF65-F5344CB8AC3E}">
        <p14:creationId xmlns:p14="http://schemas.microsoft.com/office/powerpoint/2010/main" val="3765705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descr="E:\实习期间\研究生课题\140717 嘉定宿舍区热环境实测\140718 实测热红外数据\2\11-3.BMP">
            <a:extLst>
              <a:ext uri="{FF2B5EF4-FFF2-40B4-BE49-F238E27FC236}">
                <a16:creationId xmlns:a16="http://schemas.microsoft.com/office/drawing/2014/main" id="{16F1C588-98B8-4B86-B53B-2CBBA5B8518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64146" y="5153804"/>
            <a:ext cx="2206670" cy="1656115"/>
          </a:xfrm>
          <a:prstGeom prst="rect">
            <a:avLst/>
          </a:prstGeom>
          <a:noFill/>
          <a:ln>
            <a:noFill/>
          </a:ln>
        </p:spPr>
      </p:pic>
      <p:sp>
        <p:nvSpPr>
          <p:cNvPr id="2" name="灯片编号占位符 1">
            <a:extLst>
              <a:ext uri="{FF2B5EF4-FFF2-40B4-BE49-F238E27FC236}">
                <a16:creationId xmlns:a16="http://schemas.microsoft.com/office/drawing/2014/main" id="{08457A61-5D3A-4161-BA58-90EFE668CC5B}"/>
              </a:ext>
            </a:extLst>
          </p:cNvPr>
          <p:cNvSpPr>
            <a:spLocks noGrp="1"/>
          </p:cNvSpPr>
          <p:nvPr>
            <p:ph type="sldNum" sz="quarter" idx="12"/>
          </p:nvPr>
        </p:nvSpPr>
        <p:spPr/>
        <p:txBody>
          <a:bodyPr/>
          <a:lstStyle/>
          <a:p>
            <a:fld id="{833FA12E-B5B5-4348-B34B-2EB182552C31}" type="slidenum">
              <a:rPr lang="en-US" smtClean="0"/>
              <a:pPr/>
              <a:t>16</a:t>
            </a:fld>
            <a:endParaRPr lang="en-US"/>
          </a:p>
        </p:txBody>
      </p:sp>
      <p:sp>
        <p:nvSpPr>
          <p:cNvPr id="3" name="内容占位符 2">
            <a:extLst>
              <a:ext uri="{FF2B5EF4-FFF2-40B4-BE49-F238E27FC236}">
                <a16:creationId xmlns:a16="http://schemas.microsoft.com/office/drawing/2014/main" id="{BD57A0B5-656D-4AEE-8DCF-32B80528BD5B}"/>
              </a:ext>
            </a:extLst>
          </p:cNvPr>
          <p:cNvSpPr>
            <a:spLocks noGrp="1"/>
          </p:cNvSpPr>
          <p:nvPr>
            <p:ph idx="1"/>
          </p:nvPr>
        </p:nvSpPr>
        <p:spPr>
          <a:xfrm>
            <a:off x="4111858" y="3341102"/>
            <a:ext cx="7736551" cy="2475116"/>
          </a:xfrm>
        </p:spPr>
        <p:txBody>
          <a:bodyPr>
            <a:normAutofit/>
          </a:bodyPr>
          <a:lstStyle/>
          <a:p>
            <a:pPr>
              <a:lnSpc>
                <a:spcPct val="130000"/>
              </a:lnSpc>
            </a:pPr>
            <a:r>
              <a:rPr lang="zh-CN" altLang="en-US" sz="2000" dirty="0">
                <a:latin typeface="Times New Roman" panose="02020603050405020304" pitchFamily="18" charset="0"/>
                <a:ea typeface="+mn-ea"/>
                <a:cs typeface="Times New Roman" panose="02020603050405020304" pitchFamily="18" charset="0"/>
              </a:rPr>
              <a:t>当开阔的沥青路面</a:t>
            </a:r>
            <a:r>
              <a:rPr lang="en-US" altLang="zh-CN" sz="2000" dirty="0">
                <a:solidFill>
                  <a:srgbClr val="1222F6"/>
                </a:solidFill>
                <a:latin typeface="Times New Roman" panose="02020603050405020304" pitchFamily="18" charset="0"/>
                <a:ea typeface="+mn-ea"/>
                <a:cs typeface="Times New Roman" panose="02020603050405020304" pitchFamily="18" charset="0"/>
              </a:rPr>
              <a:t>(asphalt road) </a:t>
            </a:r>
            <a:r>
              <a:rPr lang="zh-CN" altLang="en-US" sz="2000" dirty="0">
                <a:latin typeface="Times New Roman" panose="02020603050405020304" pitchFamily="18" charset="0"/>
                <a:ea typeface="+mn-ea"/>
                <a:cs typeface="Times New Roman" panose="02020603050405020304" pitchFamily="18" charset="0"/>
              </a:rPr>
              <a:t>温度高达</a:t>
            </a:r>
            <a:r>
              <a:rPr lang="en-US" sz="2000" dirty="0">
                <a:solidFill>
                  <a:srgbClr val="1222F6"/>
                </a:solidFill>
                <a:latin typeface="Times New Roman" panose="02020603050405020304" pitchFamily="18" charset="0"/>
                <a:ea typeface="+mn-ea"/>
                <a:cs typeface="Times New Roman" panose="02020603050405020304" pitchFamily="18" charset="0"/>
              </a:rPr>
              <a:t>46.6</a:t>
            </a:r>
            <a:r>
              <a:rPr lang="zh-CN" altLang="en-US" sz="2000" dirty="0">
                <a:solidFill>
                  <a:srgbClr val="1222F6"/>
                </a:solidFill>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时，受乔灌遮挡的绿地</a:t>
            </a:r>
            <a:r>
              <a:rPr lang="en-US" altLang="zh-CN" sz="2000" dirty="0">
                <a:solidFill>
                  <a:srgbClr val="1222F6"/>
                </a:solidFill>
                <a:latin typeface="Times New Roman" panose="02020603050405020304" pitchFamily="18" charset="0"/>
                <a:ea typeface="+mn-ea"/>
                <a:cs typeface="Times New Roman" panose="02020603050405020304" pitchFamily="18" charset="0"/>
              </a:rPr>
              <a:t>(grassland in shade)</a:t>
            </a:r>
            <a:r>
              <a:rPr lang="zh-CN" altLang="en-US" sz="2000" dirty="0">
                <a:latin typeface="Times New Roman" panose="02020603050405020304" pitchFamily="18" charset="0"/>
                <a:ea typeface="+mn-ea"/>
                <a:cs typeface="Times New Roman" panose="02020603050405020304" pitchFamily="18" charset="0"/>
              </a:rPr>
              <a:t>表面温度仅</a:t>
            </a:r>
            <a:r>
              <a:rPr lang="en-US" sz="2000" dirty="0">
                <a:solidFill>
                  <a:srgbClr val="1222F6"/>
                </a:solidFill>
                <a:latin typeface="Times New Roman" panose="02020603050405020304" pitchFamily="18" charset="0"/>
                <a:ea typeface="+mn-ea"/>
                <a:cs typeface="Times New Roman" panose="02020603050405020304" pitchFamily="18" charset="0"/>
              </a:rPr>
              <a:t>34.4</a:t>
            </a:r>
            <a:r>
              <a:rPr lang="zh-CN" altLang="en-US" sz="2000" dirty="0">
                <a:solidFill>
                  <a:srgbClr val="1222F6"/>
                </a:solidFill>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，温差高达</a:t>
            </a:r>
            <a:r>
              <a:rPr lang="en-US" sz="2000" dirty="0">
                <a:latin typeface="Times New Roman" panose="02020603050405020304" pitchFamily="18" charset="0"/>
                <a:ea typeface="+mn-ea"/>
                <a:cs typeface="Times New Roman" panose="02020603050405020304" pitchFamily="18" charset="0"/>
              </a:rPr>
              <a:t>12.2</a:t>
            </a:r>
            <a:r>
              <a:rPr lang="zh-CN" altLang="en-US" sz="2000" dirty="0">
                <a:latin typeface="Times New Roman" panose="02020603050405020304" pitchFamily="18" charset="0"/>
                <a:ea typeface="+mn-ea"/>
                <a:cs typeface="Times New Roman" panose="02020603050405020304" pitchFamily="18" charset="0"/>
              </a:rPr>
              <a:t>℃。</a:t>
            </a:r>
            <a:endParaRPr lang="en-US" altLang="zh-CN" sz="2000" dirty="0">
              <a:latin typeface="Times New Roman" panose="02020603050405020304" pitchFamily="18" charset="0"/>
              <a:ea typeface="+mn-ea"/>
              <a:cs typeface="Times New Roman" panose="02020603050405020304" pitchFamily="18" charset="0"/>
            </a:endParaRPr>
          </a:p>
          <a:p>
            <a:pPr>
              <a:lnSpc>
                <a:spcPct val="130000"/>
              </a:lnSpc>
            </a:pPr>
            <a:r>
              <a:rPr lang="zh-CN" altLang="en-US" sz="2000" dirty="0">
                <a:latin typeface="Times New Roman" panose="02020603050405020304" pitchFamily="18" charset="0"/>
                <a:ea typeface="+mn-ea"/>
                <a:cs typeface="Times New Roman" panose="02020603050405020304" pitchFamily="18" charset="0"/>
              </a:rPr>
              <a:t>受下垫面温度的影响，行人高度处空气温度也有较大差异。就全天而言，绿植处</a:t>
            </a:r>
            <a:r>
              <a:rPr lang="en-US" sz="2000" dirty="0">
                <a:latin typeface="Times New Roman" panose="02020603050405020304" pitchFamily="18" charset="0"/>
                <a:ea typeface="+mn-ea"/>
                <a:cs typeface="Times New Roman" panose="02020603050405020304" pitchFamily="18" charset="0"/>
              </a:rPr>
              <a:t>1.5m</a:t>
            </a:r>
            <a:r>
              <a:rPr lang="zh-CN" altLang="en-US" sz="2000" dirty="0">
                <a:latin typeface="Times New Roman" panose="02020603050405020304" pitchFamily="18" charset="0"/>
                <a:ea typeface="+mn-ea"/>
                <a:cs typeface="Times New Roman" panose="02020603050405020304" pitchFamily="18" charset="0"/>
              </a:rPr>
              <a:t>高度空气温度</a:t>
            </a:r>
            <a:r>
              <a:rPr lang="en-US" altLang="zh-CN" sz="2000" dirty="0">
                <a:solidFill>
                  <a:srgbClr val="1222F6"/>
                </a:solidFill>
                <a:latin typeface="Times New Roman" panose="02020603050405020304" pitchFamily="18" charset="0"/>
                <a:ea typeface="+mn-ea"/>
                <a:cs typeface="Times New Roman" panose="02020603050405020304" pitchFamily="18" charset="0"/>
              </a:rPr>
              <a:t>(1.5-m</a:t>
            </a:r>
            <a:r>
              <a:rPr lang="zh-CN" altLang="en-US" sz="2000" dirty="0">
                <a:solidFill>
                  <a:srgbClr val="1222F6"/>
                </a:solidFill>
                <a:latin typeface="Times New Roman" panose="02020603050405020304" pitchFamily="18" charset="0"/>
                <a:ea typeface="+mn-ea"/>
                <a:cs typeface="Times New Roman" panose="02020603050405020304" pitchFamily="18" charset="0"/>
              </a:rPr>
              <a:t> </a:t>
            </a:r>
            <a:r>
              <a:rPr lang="en-US" altLang="zh-CN" sz="2000" dirty="0">
                <a:solidFill>
                  <a:srgbClr val="1222F6"/>
                </a:solidFill>
                <a:latin typeface="Times New Roman" panose="02020603050405020304" pitchFamily="18" charset="0"/>
                <a:ea typeface="+mn-ea"/>
                <a:cs typeface="Times New Roman" panose="02020603050405020304" pitchFamily="18" charset="0"/>
              </a:rPr>
              <a:t>air</a:t>
            </a:r>
            <a:r>
              <a:rPr lang="zh-CN" altLang="en-US" sz="2000" dirty="0">
                <a:solidFill>
                  <a:srgbClr val="1222F6"/>
                </a:solidFill>
                <a:latin typeface="Times New Roman" panose="02020603050405020304" pitchFamily="18" charset="0"/>
                <a:ea typeface="+mn-ea"/>
                <a:cs typeface="Times New Roman" panose="02020603050405020304" pitchFamily="18" charset="0"/>
              </a:rPr>
              <a:t> </a:t>
            </a:r>
            <a:r>
              <a:rPr lang="en-US" altLang="zh-CN" sz="2000" dirty="0">
                <a:solidFill>
                  <a:srgbClr val="1222F6"/>
                </a:solidFill>
                <a:latin typeface="Times New Roman" panose="02020603050405020304" pitchFamily="18" charset="0"/>
                <a:ea typeface="+mn-ea"/>
                <a:cs typeface="Times New Roman" panose="02020603050405020304" pitchFamily="18" charset="0"/>
              </a:rPr>
              <a:t>temp.)</a:t>
            </a:r>
            <a:r>
              <a:rPr lang="zh-CN" altLang="en-US" sz="2000" dirty="0">
                <a:latin typeface="Times New Roman" panose="02020603050405020304" pitchFamily="18" charset="0"/>
                <a:ea typeface="+mn-ea"/>
                <a:cs typeface="Times New Roman" panose="02020603050405020304" pitchFamily="18" charset="0"/>
              </a:rPr>
              <a:t>平均比空旷的沥青路面上方低</a:t>
            </a:r>
            <a:r>
              <a:rPr lang="en-US" sz="2000" dirty="0">
                <a:solidFill>
                  <a:srgbClr val="1222F6"/>
                </a:solidFill>
                <a:latin typeface="Times New Roman" panose="02020603050405020304" pitchFamily="18" charset="0"/>
                <a:ea typeface="+mn-ea"/>
                <a:cs typeface="Times New Roman" panose="02020603050405020304" pitchFamily="18" charset="0"/>
              </a:rPr>
              <a:t>1.2</a:t>
            </a:r>
            <a:r>
              <a:rPr lang="zh-CN" altLang="en-US" sz="2000" dirty="0">
                <a:solidFill>
                  <a:srgbClr val="1222F6"/>
                </a:solidFill>
                <a:latin typeface="Times New Roman" panose="02020603050405020304" pitchFamily="18" charset="0"/>
                <a:ea typeface="+mn-ea"/>
                <a:cs typeface="Times New Roman" panose="02020603050405020304" pitchFamily="18" charset="0"/>
              </a:rPr>
              <a:t>℃</a:t>
            </a:r>
            <a:r>
              <a:rPr lang="zh-CN" altLang="en-US" sz="2000" dirty="0">
                <a:latin typeface="Times New Roman" panose="02020603050405020304" pitchFamily="18" charset="0"/>
                <a:ea typeface="+mn-ea"/>
                <a:cs typeface="Times New Roman" panose="02020603050405020304" pitchFamily="18" charset="0"/>
              </a:rPr>
              <a:t>，最大温差</a:t>
            </a:r>
            <a:r>
              <a:rPr lang="en-US" sz="2000" dirty="0">
                <a:solidFill>
                  <a:srgbClr val="1222F6"/>
                </a:solidFill>
                <a:latin typeface="Times New Roman" panose="02020603050405020304" pitchFamily="18" charset="0"/>
                <a:ea typeface="+mn-ea"/>
                <a:cs typeface="Times New Roman" panose="02020603050405020304" pitchFamily="18" charset="0"/>
              </a:rPr>
              <a:t>1.7</a:t>
            </a:r>
            <a:r>
              <a:rPr lang="zh-CN" altLang="en-US" sz="2000" dirty="0">
                <a:solidFill>
                  <a:srgbClr val="1222F6"/>
                </a:solidFill>
                <a:latin typeface="Times New Roman" panose="02020603050405020304" pitchFamily="18" charset="0"/>
                <a:ea typeface="+mn-ea"/>
                <a:cs typeface="Times New Roman" panose="02020603050405020304" pitchFamily="18" charset="0"/>
              </a:rPr>
              <a:t>℃。</a:t>
            </a:r>
            <a:endParaRPr lang="en-US" sz="2000" dirty="0">
              <a:solidFill>
                <a:srgbClr val="1222F6"/>
              </a:solidFill>
              <a:latin typeface="Times New Roman" panose="02020603050405020304" pitchFamily="18" charset="0"/>
              <a:ea typeface="+mn-ea"/>
              <a:cs typeface="Times New Roman" panose="02020603050405020304" pitchFamily="18" charset="0"/>
            </a:endParaRPr>
          </a:p>
        </p:txBody>
      </p:sp>
      <p:sp>
        <p:nvSpPr>
          <p:cNvPr id="4" name="标题 3">
            <a:extLst>
              <a:ext uri="{FF2B5EF4-FFF2-40B4-BE49-F238E27FC236}">
                <a16:creationId xmlns:a16="http://schemas.microsoft.com/office/drawing/2014/main" id="{21A954A5-0856-4AE0-8F47-479914492A32}"/>
              </a:ext>
            </a:extLst>
          </p:cNvPr>
          <p:cNvSpPr>
            <a:spLocks noGrp="1"/>
          </p:cNvSpPr>
          <p:nvPr>
            <p:ph type="title"/>
          </p:nvPr>
        </p:nvSpPr>
        <p:spPr/>
        <p:txBody>
          <a:bodyPr/>
          <a:lstStyle/>
          <a:p>
            <a:endParaRPr lang="en-US" dirty="0"/>
          </a:p>
        </p:txBody>
      </p:sp>
      <p:grpSp>
        <p:nvGrpSpPr>
          <p:cNvPr id="9" name="组合 8">
            <a:extLst>
              <a:ext uri="{FF2B5EF4-FFF2-40B4-BE49-F238E27FC236}">
                <a16:creationId xmlns:a16="http://schemas.microsoft.com/office/drawing/2014/main" id="{5CAC9A4D-972E-418A-BB0F-C2540F38F613}"/>
              </a:ext>
            </a:extLst>
          </p:cNvPr>
          <p:cNvGrpSpPr/>
          <p:nvPr/>
        </p:nvGrpSpPr>
        <p:grpSpPr>
          <a:xfrm>
            <a:off x="289696" y="318386"/>
            <a:ext cx="3657600" cy="2899304"/>
            <a:chOff x="289696" y="318386"/>
            <a:chExt cx="3657600" cy="2899304"/>
          </a:xfrm>
        </p:grpSpPr>
        <p:pic>
          <p:nvPicPr>
            <p:cNvPr id="13" name="图片 12" descr="C:\Users\J-pig\AppData\Roaming\Tencent\Users\277436395\QQ\WinTemp\RichOle\J{]LTUH5GY0A9485HT~_ER3.jpg">
              <a:extLst>
                <a:ext uri="{FF2B5EF4-FFF2-40B4-BE49-F238E27FC236}">
                  <a16:creationId xmlns:a16="http://schemas.microsoft.com/office/drawing/2014/main" id="{B58C5C15-9688-4794-8B0E-2A43D77A503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696" y="318386"/>
              <a:ext cx="3657600" cy="2899304"/>
            </a:xfrm>
            <a:prstGeom prst="rect">
              <a:avLst/>
            </a:prstGeom>
            <a:noFill/>
            <a:ln>
              <a:noFill/>
            </a:ln>
          </p:spPr>
        </p:pic>
        <p:sp>
          <p:nvSpPr>
            <p:cNvPr id="6" name="矩形 5">
              <a:extLst>
                <a:ext uri="{FF2B5EF4-FFF2-40B4-BE49-F238E27FC236}">
                  <a16:creationId xmlns:a16="http://schemas.microsoft.com/office/drawing/2014/main" id="{5DFFEFF2-53FA-4817-997C-5CBE3D06E9F0}"/>
                </a:ext>
              </a:extLst>
            </p:cNvPr>
            <p:cNvSpPr/>
            <p:nvPr/>
          </p:nvSpPr>
          <p:spPr>
            <a:xfrm>
              <a:off x="2421044" y="2117284"/>
              <a:ext cx="1184940" cy="414985"/>
            </a:xfrm>
            <a:prstGeom prst="rect">
              <a:avLst/>
            </a:prstGeom>
          </p:spPr>
          <p:txBody>
            <a:bodyPr wrap="none">
              <a:spAutoFit/>
            </a:bodyPr>
            <a:lstStyle/>
            <a:p>
              <a:pPr>
                <a:lnSpc>
                  <a:spcPct val="130000"/>
                </a:lnSpc>
              </a:pPr>
              <a:r>
                <a:rPr lang="en-US" altLang="zh-CN" b="1" dirty="0">
                  <a:solidFill>
                    <a:srgbClr val="1222F6"/>
                  </a:solidFill>
                </a:rPr>
                <a:t>Air temp.</a:t>
              </a:r>
            </a:p>
          </p:txBody>
        </p:sp>
      </p:grpSp>
      <p:grpSp>
        <p:nvGrpSpPr>
          <p:cNvPr id="8" name="组合 7">
            <a:extLst>
              <a:ext uri="{FF2B5EF4-FFF2-40B4-BE49-F238E27FC236}">
                <a16:creationId xmlns:a16="http://schemas.microsoft.com/office/drawing/2014/main" id="{30BBD1C8-DF97-4DB0-9BCF-3CD8A95643A7}"/>
              </a:ext>
            </a:extLst>
          </p:cNvPr>
          <p:cNvGrpSpPr/>
          <p:nvPr/>
        </p:nvGrpSpPr>
        <p:grpSpPr>
          <a:xfrm>
            <a:off x="4113909" y="317956"/>
            <a:ext cx="3657600" cy="2953822"/>
            <a:chOff x="4113909" y="317956"/>
            <a:chExt cx="3657600" cy="2953822"/>
          </a:xfrm>
        </p:grpSpPr>
        <p:pic>
          <p:nvPicPr>
            <p:cNvPr id="20" name="图片 19" descr="C:\Users\J-pig\AppData\Roaming\Tencent\Users\277436395\QQ\WinTemp\RichOle\K%R1YUPW59240NAXM3M%8(C.jpg">
              <a:extLst>
                <a:ext uri="{FF2B5EF4-FFF2-40B4-BE49-F238E27FC236}">
                  <a16:creationId xmlns:a16="http://schemas.microsoft.com/office/drawing/2014/main" id="{816070C2-780B-4623-95D0-23989C210DE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13909" y="317956"/>
              <a:ext cx="3657600" cy="2953822"/>
            </a:xfrm>
            <a:prstGeom prst="rect">
              <a:avLst/>
            </a:prstGeom>
            <a:noFill/>
            <a:ln>
              <a:noFill/>
            </a:ln>
          </p:spPr>
        </p:pic>
        <p:sp>
          <p:nvSpPr>
            <p:cNvPr id="22" name="矩形 21">
              <a:extLst>
                <a:ext uri="{FF2B5EF4-FFF2-40B4-BE49-F238E27FC236}">
                  <a16:creationId xmlns:a16="http://schemas.microsoft.com/office/drawing/2014/main" id="{82DEA17F-84CC-42DD-A998-DD35B92BF40E}"/>
                </a:ext>
              </a:extLst>
            </p:cNvPr>
            <p:cNvSpPr/>
            <p:nvPr/>
          </p:nvSpPr>
          <p:spPr>
            <a:xfrm>
              <a:off x="6643532" y="2143881"/>
              <a:ext cx="518091" cy="414985"/>
            </a:xfrm>
            <a:prstGeom prst="rect">
              <a:avLst/>
            </a:prstGeom>
          </p:spPr>
          <p:txBody>
            <a:bodyPr wrap="none">
              <a:spAutoFit/>
            </a:bodyPr>
            <a:lstStyle/>
            <a:p>
              <a:pPr>
                <a:lnSpc>
                  <a:spcPct val="130000"/>
                </a:lnSpc>
              </a:pPr>
              <a:r>
                <a:rPr lang="en-US" altLang="zh-CN" b="1" dirty="0">
                  <a:solidFill>
                    <a:srgbClr val="1222F6"/>
                  </a:solidFill>
                </a:rPr>
                <a:t>RH</a:t>
              </a:r>
            </a:p>
          </p:txBody>
        </p:sp>
      </p:grpSp>
      <p:grpSp>
        <p:nvGrpSpPr>
          <p:cNvPr id="7" name="组合 6">
            <a:extLst>
              <a:ext uri="{FF2B5EF4-FFF2-40B4-BE49-F238E27FC236}">
                <a16:creationId xmlns:a16="http://schemas.microsoft.com/office/drawing/2014/main" id="{F91A9481-72EA-4431-AC43-EB816420384F}"/>
              </a:ext>
            </a:extLst>
          </p:cNvPr>
          <p:cNvGrpSpPr/>
          <p:nvPr/>
        </p:nvGrpSpPr>
        <p:grpSpPr>
          <a:xfrm>
            <a:off x="8153400" y="317956"/>
            <a:ext cx="3657600" cy="3015114"/>
            <a:chOff x="8153400" y="317956"/>
            <a:chExt cx="3657600" cy="3015114"/>
          </a:xfrm>
        </p:grpSpPr>
        <p:pic>
          <p:nvPicPr>
            <p:cNvPr id="21" name="图片 20" descr="C:\Users\J-pig\AppData\Roaming\Tencent\Users\277436395\QQ\WinTemp\RichOle\8KMPLXSECQTZG7`33DCKLBS.jpg">
              <a:extLst>
                <a:ext uri="{FF2B5EF4-FFF2-40B4-BE49-F238E27FC236}">
                  <a16:creationId xmlns:a16="http://schemas.microsoft.com/office/drawing/2014/main" id="{0D675A47-412C-45EB-BABB-91E20FD7387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53400" y="317956"/>
              <a:ext cx="3657600" cy="3015114"/>
            </a:xfrm>
            <a:prstGeom prst="rect">
              <a:avLst/>
            </a:prstGeom>
            <a:noFill/>
            <a:ln>
              <a:noFill/>
            </a:ln>
          </p:spPr>
        </p:pic>
        <p:sp>
          <p:nvSpPr>
            <p:cNvPr id="23" name="矩形 22">
              <a:extLst>
                <a:ext uri="{FF2B5EF4-FFF2-40B4-BE49-F238E27FC236}">
                  <a16:creationId xmlns:a16="http://schemas.microsoft.com/office/drawing/2014/main" id="{EFFC0341-629B-4D21-B37E-438067FA6E98}"/>
                </a:ext>
              </a:extLst>
            </p:cNvPr>
            <p:cNvSpPr/>
            <p:nvPr/>
          </p:nvSpPr>
          <p:spPr>
            <a:xfrm>
              <a:off x="10180088" y="2138690"/>
              <a:ext cx="1518364" cy="414985"/>
            </a:xfrm>
            <a:prstGeom prst="rect">
              <a:avLst/>
            </a:prstGeom>
          </p:spPr>
          <p:txBody>
            <a:bodyPr wrap="none">
              <a:spAutoFit/>
            </a:bodyPr>
            <a:lstStyle/>
            <a:p>
              <a:pPr>
                <a:lnSpc>
                  <a:spcPct val="130000"/>
                </a:lnSpc>
              </a:pPr>
              <a:r>
                <a:rPr lang="en-US" altLang="zh-CN" b="1" dirty="0">
                  <a:solidFill>
                    <a:srgbClr val="1222F6"/>
                  </a:solidFill>
                </a:rPr>
                <a:t>Globe temp.</a:t>
              </a:r>
            </a:p>
          </p:txBody>
        </p:sp>
      </p:grpSp>
      <p:pic>
        <p:nvPicPr>
          <p:cNvPr id="24" name="图片 23">
            <a:extLst>
              <a:ext uri="{FF2B5EF4-FFF2-40B4-BE49-F238E27FC236}">
                <a16:creationId xmlns:a16="http://schemas.microsoft.com/office/drawing/2014/main" id="{97948238-9E93-4CB3-A092-90873089555A}"/>
              </a:ext>
            </a:extLst>
          </p:cNvPr>
          <p:cNvPicPr>
            <a:picLocks noChangeAspect="1"/>
          </p:cNvPicPr>
          <p:nvPr/>
        </p:nvPicPr>
        <p:blipFill>
          <a:blip r:embed="rId6" cstate="print"/>
          <a:stretch>
            <a:fillRect/>
          </a:stretch>
        </p:blipFill>
        <p:spPr>
          <a:xfrm>
            <a:off x="373003" y="3176238"/>
            <a:ext cx="3657600" cy="2954898"/>
          </a:xfrm>
          <a:prstGeom prst="rect">
            <a:avLst/>
          </a:prstGeom>
        </p:spPr>
      </p:pic>
      <p:sp>
        <p:nvSpPr>
          <p:cNvPr id="25" name="矩形 24">
            <a:extLst>
              <a:ext uri="{FF2B5EF4-FFF2-40B4-BE49-F238E27FC236}">
                <a16:creationId xmlns:a16="http://schemas.microsoft.com/office/drawing/2014/main" id="{AC157B74-74DA-4198-A594-70771EF86C96}"/>
              </a:ext>
            </a:extLst>
          </p:cNvPr>
          <p:cNvSpPr/>
          <p:nvPr/>
        </p:nvSpPr>
        <p:spPr>
          <a:xfrm>
            <a:off x="2861860" y="5048292"/>
            <a:ext cx="889987" cy="414985"/>
          </a:xfrm>
          <a:prstGeom prst="rect">
            <a:avLst/>
          </a:prstGeom>
        </p:spPr>
        <p:txBody>
          <a:bodyPr wrap="none">
            <a:spAutoFit/>
          </a:bodyPr>
          <a:lstStyle/>
          <a:p>
            <a:pPr>
              <a:lnSpc>
                <a:spcPct val="130000"/>
              </a:lnSpc>
            </a:pPr>
            <a:r>
              <a:rPr lang="en-US" altLang="zh-CN" b="1" dirty="0">
                <a:solidFill>
                  <a:srgbClr val="1222F6"/>
                </a:solidFill>
              </a:rPr>
              <a:t>WBGT</a:t>
            </a:r>
          </a:p>
        </p:txBody>
      </p:sp>
      <p:pic>
        <p:nvPicPr>
          <p:cNvPr id="27" name="图片 26" descr="E:\实习期间\研究生课题\140717 嘉定宿舍区热环境实测\140718 实测热红外数据\2\11-1.BMP">
            <a:extLst>
              <a:ext uri="{FF2B5EF4-FFF2-40B4-BE49-F238E27FC236}">
                <a16:creationId xmlns:a16="http://schemas.microsoft.com/office/drawing/2014/main" id="{39EB60BE-A09D-4AB7-A671-1DFF675AF0E1}"/>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93583" y="5311541"/>
            <a:ext cx="1997569" cy="1499184"/>
          </a:xfrm>
          <a:prstGeom prst="rect">
            <a:avLst/>
          </a:prstGeom>
          <a:noFill/>
          <a:ln>
            <a:noFill/>
          </a:ln>
        </p:spPr>
      </p:pic>
    </p:spTree>
    <p:extLst>
      <p:ext uri="{BB962C8B-B14F-4D97-AF65-F5344CB8AC3E}">
        <p14:creationId xmlns:p14="http://schemas.microsoft.com/office/powerpoint/2010/main" val="1199142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图片包含 地图, 文字&#10;&#10;已生成高可信度的说明">
            <a:extLst>
              <a:ext uri="{FF2B5EF4-FFF2-40B4-BE49-F238E27FC236}">
                <a16:creationId xmlns:a16="http://schemas.microsoft.com/office/drawing/2014/main" id="{5C22647A-2658-4027-83FD-1C50713A72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5782" y="2805892"/>
            <a:ext cx="5676456" cy="3012614"/>
          </a:xfrm>
          <a:prstGeom prst="rect">
            <a:avLst/>
          </a:prstGeom>
        </p:spPr>
      </p:pic>
      <p:sp>
        <p:nvSpPr>
          <p:cNvPr id="2" name="灯片编号占位符 1">
            <a:extLst>
              <a:ext uri="{FF2B5EF4-FFF2-40B4-BE49-F238E27FC236}">
                <a16:creationId xmlns:a16="http://schemas.microsoft.com/office/drawing/2014/main" id="{258620BC-316D-408D-9DA3-5B675674CBFD}"/>
              </a:ext>
            </a:extLst>
          </p:cNvPr>
          <p:cNvSpPr>
            <a:spLocks noGrp="1"/>
          </p:cNvSpPr>
          <p:nvPr>
            <p:ph type="sldNum" sz="quarter" idx="12"/>
          </p:nvPr>
        </p:nvSpPr>
        <p:spPr/>
        <p:txBody>
          <a:bodyPr/>
          <a:lstStyle/>
          <a:p>
            <a:fld id="{833FA12E-B5B5-4348-B34B-2EB182552C31}" type="slidenum">
              <a:rPr lang="en-US" smtClean="0"/>
              <a:pPr/>
              <a:t>17</a:t>
            </a:fld>
            <a:endParaRPr lang="en-US"/>
          </a:p>
        </p:txBody>
      </p:sp>
      <p:sp>
        <p:nvSpPr>
          <p:cNvPr id="4" name="标题 3">
            <a:extLst>
              <a:ext uri="{FF2B5EF4-FFF2-40B4-BE49-F238E27FC236}">
                <a16:creationId xmlns:a16="http://schemas.microsoft.com/office/drawing/2014/main" id="{1DA5A0D6-A169-4FC0-B0A8-AEA420C9BDA9}"/>
              </a:ext>
            </a:extLst>
          </p:cNvPr>
          <p:cNvSpPr>
            <a:spLocks noGrp="1"/>
          </p:cNvSpPr>
          <p:nvPr>
            <p:ph type="title"/>
          </p:nvPr>
        </p:nvSpPr>
        <p:spPr/>
        <p:txBody>
          <a:bodyPr/>
          <a:lstStyle/>
          <a:p>
            <a:endParaRPr lang="en-US"/>
          </a:p>
        </p:txBody>
      </p:sp>
      <p:pic>
        <p:nvPicPr>
          <p:cNvPr id="5" name="图片 4">
            <a:extLst>
              <a:ext uri="{FF2B5EF4-FFF2-40B4-BE49-F238E27FC236}">
                <a16:creationId xmlns:a16="http://schemas.microsoft.com/office/drawing/2014/main" id="{EB6B9FC4-1378-4A5C-A14D-9B7A3405FDD6}"/>
              </a:ext>
            </a:extLst>
          </p:cNvPr>
          <p:cNvPicPr>
            <a:picLocks noChangeAspect="1"/>
          </p:cNvPicPr>
          <p:nvPr/>
        </p:nvPicPr>
        <p:blipFill rotWithShape="1">
          <a:blip r:embed="rId4"/>
          <a:srcRect l="2015"/>
          <a:stretch/>
        </p:blipFill>
        <p:spPr>
          <a:xfrm>
            <a:off x="10911839" y="4648529"/>
            <a:ext cx="773171" cy="632132"/>
          </a:xfrm>
          <a:prstGeom prst="rect">
            <a:avLst/>
          </a:prstGeom>
        </p:spPr>
      </p:pic>
      <p:pic>
        <p:nvPicPr>
          <p:cNvPr id="6" name="图片 5">
            <a:extLst>
              <a:ext uri="{FF2B5EF4-FFF2-40B4-BE49-F238E27FC236}">
                <a16:creationId xmlns:a16="http://schemas.microsoft.com/office/drawing/2014/main" id="{F5463D33-69DA-4393-8AEA-FADD110FCDC9}"/>
              </a:ext>
            </a:extLst>
          </p:cNvPr>
          <p:cNvPicPr>
            <a:picLocks noChangeAspect="1"/>
          </p:cNvPicPr>
          <p:nvPr/>
        </p:nvPicPr>
        <p:blipFill>
          <a:blip r:embed="rId5"/>
          <a:stretch>
            <a:fillRect/>
          </a:stretch>
        </p:blipFill>
        <p:spPr>
          <a:xfrm>
            <a:off x="8233777" y="3421380"/>
            <a:ext cx="990233" cy="796290"/>
          </a:xfrm>
          <a:prstGeom prst="rect">
            <a:avLst/>
          </a:prstGeom>
        </p:spPr>
      </p:pic>
      <p:sp>
        <p:nvSpPr>
          <p:cNvPr id="7" name="矩形 6">
            <a:extLst>
              <a:ext uri="{FF2B5EF4-FFF2-40B4-BE49-F238E27FC236}">
                <a16:creationId xmlns:a16="http://schemas.microsoft.com/office/drawing/2014/main" id="{9BC131A5-3CA1-41EE-A8CA-54209D0C97C2}"/>
              </a:ext>
            </a:extLst>
          </p:cNvPr>
          <p:cNvSpPr/>
          <p:nvPr/>
        </p:nvSpPr>
        <p:spPr>
          <a:xfrm>
            <a:off x="7030941" y="1205056"/>
            <a:ext cx="5031297" cy="1200329"/>
          </a:xfrm>
          <a:prstGeom prst="rect">
            <a:avLst/>
          </a:prstGeom>
        </p:spPr>
        <p:txBody>
          <a:bodyPr wrap="square">
            <a:spAutoFit/>
          </a:bodyPr>
          <a:lstStyle/>
          <a:p>
            <a:r>
              <a:rPr lang="zh-CN" altLang="en-US" dirty="0"/>
              <a:t>南京大学鼓楼校区</a:t>
            </a:r>
            <a:endParaRPr lang="en-US" altLang="zh-CN" dirty="0"/>
          </a:p>
          <a:p>
            <a:r>
              <a:rPr lang="zh-CN" altLang="en-US" dirty="0"/>
              <a:t>绿化工况</a:t>
            </a:r>
            <a:r>
              <a:rPr lang="en-US" altLang="zh-CN" dirty="0"/>
              <a:t>vs.</a:t>
            </a:r>
            <a:r>
              <a:rPr lang="zh-CN" altLang="en-US" dirty="0"/>
              <a:t>无绿化工况</a:t>
            </a:r>
            <a:endParaRPr lang="en-US" altLang="zh-CN" dirty="0"/>
          </a:p>
          <a:p>
            <a:r>
              <a:rPr lang="zh-CN" altLang="en-US" dirty="0">
                <a:solidFill>
                  <a:srgbClr val="1222F6"/>
                </a:solidFill>
              </a:rPr>
              <a:t>在</a:t>
            </a:r>
            <a:r>
              <a:rPr lang="en-US" dirty="0">
                <a:solidFill>
                  <a:srgbClr val="1222F6"/>
                </a:solidFill>
              </a:rPr>
              <a:t>1.5 m</a:t>
            </a:r>
            <a:r>
              <a:rPr lang="zh-CN" altLang="en-US" dirty="0">
                <a:solidFill>
                  <a:srgbClr val="1222F6"/>
                </a:solidFill>
              </a:rPr>
              <a:t> 高度上，有绿化工况平均温度降低</a:t>
            </a:r>
            <a:r>
              <a:rPr lang="en-US" altLang="zh-CN" dirty="0">
                <a:solidFill>
                  <a:srgbClr val="1222F6"/>
                </a:solidFill>
              </a:rPr>
              <a:t>0.5</a:t>
            </a:r>
            <a:r>
              <a:rPr lang="zh-CN" altLang="en-US" dirty="0">
                <a:solidFill>
                  <a:srgbClr val="1222F6"/>
                </a:solidFill>
              </a:rPr>
              <a:t>℃</a:t>
            </a:r>
            <a:r>
              <a:rPr lang="en-US" dirty="0">
                <a:solidFill>
                  <a:srgbClr val="1222F6"/>
                </a:solidFill>
              </a:rPr>
              <a:t> </a:t>
            </a:r>
            <a:r>
              <a:rPr lang="en-US" dirty="0"/>
              <a:t>(33.1 </a:t>
            </a:r>
            <a:r>
              <a:rPr lang="zh-CN" altLang="en-US" dirty="0"/>
              <a:t>℃ </a:t>
            </a:r>
            <a:r>
              <a:rPr lang="en-US" dirty="0"/>
              <a:t>vs. 33.6</a:t>
            </a:r>
            <a:r>
              <a:rPr lang="zh-CN" altLang="en-US" dirty="0"/>
              <a:t>℃</a:t>
            </a:r>
            <a:r>
              <a:rPr lang="en-US" altLang="zh-CN" dirty="0"/>
              <a:t>),</a:t>
            </a:r>
            <a:r>
              <a:rPr lang="zh-CN" altLang="en-US" dirty="0"/>
              <a:t>但对近地面风场无明显影响。</a:t>
            </a:r>
            <a:endParaRPr lang="en-US" dirty="0"/>
          </a:p>
        </p:txBody>
      </p:sp>
      <p:pic>
        <p:nvPicPr>
          <p:cNvPr id="16" name="图片 15" descr="图片包含 文字&#10;&#10;已生成极高可信度的说明">
            <a:extLst>
              <a:ext uri="{FF2B5EF4-FFF2-40B4-BE49-F238E27FC236}">
                <a16:creationId xmlns:a16="http://schemas.microsoft.com/office/drawing/2014/main" id="{4C75663A-C821-4C39-B755-D0ACEB04415F}"/>
              </a:ext>
            </a:extLst>
          </p:cNvPr>
          <p:cNvPicPr>
            <a:picLocks noChangeAspect="1"/>
          </p:cNvPicPr>
          <p:nvPr/>
        </p:nvPicPr>
        <p:blipFill rotWithShape="1">
          <a:blip r:embed="rId6">
            <a:extLst>
              <a:ext uri="{28A0092B-C50C-407E-A947-70E740481C1C}">
                <a14:useLocalDpi xmlns:a14="http://schemas.microsoft.com/office/drawing/2010/main" val="0"/>
              </a:ext>
            </a:extLst>
          </a:blip>
          <a:srcRect b="26440"/>
          <a:stretch/>
        </p:blipFill>
        <p:spPr>
          <a:xfrm>
            <a:off x="151182" y="2064568"/>
            <a:ext cx="6174295" cy="3952669"/>
          </a:xfrm>
          <a:prstGeom prst="rect">
            <a:avLst/>
          </a:prstGeom>
        </p:spPr>
      </p:pic>
      <p:sp>
        <p:nvSpPr>
          <p:cNvPr id="18" name="标题 1">
            <a:extLst>
              <a:ext uri="{FF2B5EF4-FFF2-40B4-BE49-F238E27FC236}">
                <a16:creationId xmlns:a16="http://schemas.microsoft.com/office/drawing/2014/main" id="{9FFE7184-A49E-4A9F-867E-5B62B3CF6B18}"/>
              </a:ext>
            </a:extLst>
          </p:cNvPr>
          <p:cNvSpPr txBox="1">
            <a:spLocks/>
          </p:cNvSpPr>
          <p:nvPr/>
        </p:nvSpPr>
        <p:spPr>
          <a:xfrm>
            <a:off x="838200" y="352225"/>
            <a:ext cx="10515600"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3200" b="1" kern="1200">
                <a:solidFill>
                  <a:schemeClr val="bg1"/>
                </a:solidFill>
                <a:latin typeface="微软雅黑" panose="020B0503020204020204" pitchFamily="34" charset="-122"/>
                <a:ea typeface="微软雅黑" panose="020B0503020204020204" pitchFamily="34" charset="-122"/>
                <a:cs typeface="+mj-cs"/>
              </a:defRPr>
            </a:lvl1pPr>
          </a:lstStyle>
          <a:p>
            <a:pPr defTabSz="914400">
              <a:lnSpc>
                <a:spcPct val="130000"/>
              </a:lnSpc>
            </a:pPr>
            <a:r>
              <a:rPr lang="zh-CN" altLang="en-US" dirty="0">
                <a:solidFill>
                  <a:schemeClr val="tx1"/>
                </a:solidFill>
                <a:latin typeface="+mj-lt"/>
                <a:ea typeface="+mj-ea"/>
              </a:rPr>
              <a:t>城市绿化的</a:t>
            </a:r>
            <a:r>
              <a:rPr lang="en-US" altLang="zh-CN" dirty="0">
                <a:solidFill>
                  <a:schemeClr val="tx1"/>
                </a:solidFill>
                <a:latin typeface="+mj-lt"/>
                <a:ea typeface="+mj-ea"/>
              </a:rPr>
              <a:t>CFD</a:t>
            </a:r>
            <a:r>
              <a:rPr lang="zh-CN" altLang="en-US" dirty="0">
                <a:solidFill>
                  <a:schemeClr val="tx1"/>
                </a:solidFill>
                <a:latin typeface="+mj-lt"/>
                <a:ea typeface="+mj-ea"/>
              </a:rPr>
              <a:t>数值模拟</a:t>
            </a:r>
            <a:endParaRPr lang="en-US" altLang="zh-CN" dirty="0">
              <a:solidFill>
                <a:schemeClr val="tx1"/>
              </a:solidFill>
              <a:latin typeface="+mj-lt"/>
              <a:ea typeface="+mj-ea"/>
            </a:endParaRPr>
          </a:p>
          <a:p>
            <a:pPr defTabSz="914400">
              <a:lnSpc>
                <a:spcPct val="130000"/>
              </a:lnSpc>
            </a:pPr>
            <a:r>
              <a:rPr lang="en-US" altLang="zh-CN" sz="2000" dirty="0">
                <a:solidFill>
                  <a:srgbClr val="1222F6"/>
                </a:solidFill>
                <a:latin typeface="+mj-lt"/>
                <a:ea typeface="+mj-ea"/>
              </a:rPr>
              <a:t>Cooling potential simulation of urban vegetation</a:t>
            </a:r>
            <a:endParaRPr lang="en-US" sz="2000" dirty="0">
              <a:solidFill>
                <a:srgbClr val="1222F6"/>
              </a:solidFill>
              <a:latin typeface="+mj-lt"/>
              <a:ea typeface="+mj-ea"/>
            </a:endParaRPr>
          </a:p>
        </p:txBody>
      </p:sp>
      <p:sp>
        <p:nvSpPr>
          <p:cNvPr id="19" name="矩形 18">
            <a:extLst>
              <a:ext uri="{FF2B5EF4-FFF2-40B4-BE49-F238E27FC236}">
                <a16:creationId xmlns:a16="http://schemas.microsoft.com/office/drawing/2014/main" id="{5C180879-D8C6-49B8-B0E0-CD3F713721B7}"/>
              </a:ext>
            </a:extLst>
          </p:cNvPr>
          <p:cNvSpPr/>
          <p:nvPr/>
        </p:nvSpPr>
        <p:spPr>
          <a:xfrm>
            <a:off x="4292508" y="2215634"/>
            <a:ext cx="1338828" cy="646331"/>
          </a:xfrm>
          <a:prstGeom prst="rect">
            <a:avLst/>
          </a:prstGeom>
        </p:spPr>
        <p:txBody>
          <a:bodyPr wrap="none">
            <a:spAutoFit/>
          </a:bodyPr>
          <a:lstStyle/>
          <a:p>
            <a:r>
              <a:rPr lang="zh-CN" altLang="en-US" dirty="0"/>
              <a:t>实际工况</a:t>
            </a:r>
            <a:endParaRPr lang="en-US" altLang="zh-CN" dirty="0"/>
          </a:p>
          <a:p>
            <a:r>
              <a:rPr lang="zh-CN" altLang="en-US" dirty="0"/>
              <a:t>（有绿化）</a:t>
            </a:r>
            <a:endParaRPr lang="en-US" dirty="0"/>
          </a:p>
        </p:txBody>
      </p:sp>
      <p:sp>
        <p:nvSpPr>
          <p:cNvPr id="20" name="矩形 19">
            <a:extLst>
              <a:ext uri="{FF2B5EF4-FFF2-40B4-BE49-F238E27FC236}">
                <a16:creationId xmlns:a16="http://schemas.microsoft.com/office/drawing/2014/main" id="{030CAB73-EDFC-4981-A40E-17D17074D479}"/>
              </a:ext>
            </a:extLst>
          </p:cNvPr>
          <p:cNvSpPr/>
          <p:nvPr/>
        </p:nvSpPr>
        <p:spPr>
          <a:xfrm>
            <a:off x="4338414" y="4339161"/>
            <a:ext cx="1338828" cy="646331"/>
          </a:xfrm>
          <a:prstGeom prst="rect">
            <a:avLst/>
          </a:prstGeom>
        </p:spPr>
        <p:txBody>
          <a:bodyPr wrap="none">
            <a:spAutoFit/>
          </a:bodyPr>
          <a:lstStyle/>
          <a:p>
            <a:r>
              <a:rPr lang="zh-CN" altLang="en-US" dirty="0"/>
              <a:t>设计工况</a:t>
            </a:r>
            <a:endParaRPr lang="en-US" altLang="zh-CN" dirty="0"/>
          </a:p>
          <a:p>
            <a:r>
              <a:rPr lang="zh-CN" altLang="en-US" dirty="0"/>
              <a:t>（无绿化）</a:t>
            </a:r>
            <a:endParaRPr lang="en-US" dirty="0"/>
          </a:p>
        </p:txBody>
      </p:sp>
      <p:sp>
        <p:nvSpPr>
          <p:cNvPr id="3" name="矩形 2">
            <a:extLst>
              <a:ext uri="{FF2B5EF4-FFF2-40B4-BE49-F238E27FC236}">
                <a16:creationId xmlns:a16="http://schemas.microsoft.com/office/drawing/2014/main" id="{4DFAC289-9A3D-4C30-BF04-4575A118D7F9}"/>
              </a:ext>
            </a:extLst>
          </p:cNvPr>
          <p:cNvSpPr/>
          <p:nvPr/>
        </p:nvSpPr>
        <p:spPr>
          <a:xfrm>
            <a:off x="838200" y="1633525"/>
            <a:ext cx="5339923" cy="369332"/>
          </a:xfrm>
          <a:prstGeom prst="rect">
            <a:avLst/>
          </a:prstGeom>
        </p:spPr>
        <p:txBody>
          <a:bodyPr wrap="none">
            <a:spAutoFit/>
          </a:bodyPr>
          <a:lstStyle/>
          <a:p>
            <a:r>
              <a:rPr lang="en-US" altLang="zh-CN" dirty="0" err="1">
                <a:solidFill>
                  <a:srgbClr val="1222F6"/>
                </a:solidFill>
              </a:rPr>
              <a:t>Envi</a:t>
            </a:r>
            <a:r>
              <a:rPr lang="en-US" altLang="zh-CN" dirty="0">
                <a:solidFill>
                  <a:srgbClr val="1222F6"/>
                </a:solidFill>
              </a:rPr>
              <a:t>-met</a:t>
            </a:r>
            <a:r>
              <a:rPr lang="zh-CN" altLang="en-US" dirty="0">
                <a:solidFill>
                  <a:srgbClr val="1222F6"/>
                </a:solidFill>
              </a:rPr>
              <a:t> </a:t>
            </a:r>
            <a:r>
              <a:rPr lang="en-US" altLang="zh-CN" dirty="0">
                <a:solidFill>
                  <a:srgbClr val="1222F6"/>
                </a:solidFill>
              </a:rPr>
              <a:t>VS.</a:t>
            </a:r>
            <a:r>
              <a:rPr lang="zh-CN" altLang="en-US" dirty="0">
                <a:solidFill>
                  <a:srgbClr val="1222F6"/>
                </a:solidFill>
              </a:rPr>
              <a:t> </a:t>
            </a:r>
            <a:r>
              <a:rPr lang="en-US" altLang="zh-CN" dirty="0">
                <a:solidFill>
                  <a:srgbClr val="1222F6"/>
                </a:solidFill>
              </a:rPr>
              <a:t>CFD </a:t>
            </a:r>
            <a:r>
              <a:rPr lang="zh-CN" altLang="en-US" dirty="0">
                <a:solidFill>
                  <a:srgbClr val="1222F6"/>
                </a:solidFill>
              </a:rPr>
              <a:t>耦合植被模型； 复杂度</a:t>
            </a:r>
            <a:r>
              <a:rPr lang="en-US" altLang="zh-CN" dirty="0">
                <a:solidFill>
                  <a:srgbClr val="1222F6"/>
                </a:solidFill>
              </a:rPr>
              <a:t>VS.</a:t>
            </a:r>
            <a:r>
              <a:rPr lang="zh-CN" altLang="en-US" dirty="0">
                <a:solidFill>
                  <a:srgbClr val="1222F6"/>
                </a:solidFill>
              </a:rPr>
              <a:t>精度</a:t>
            </a:r>
            <a:endParaRPr lang="en-US" altLang="zh-CN" dirty="0">
              <a:solidFill>
                <a:srgbClr val="1222F6"/>
              </a:solidFill>
            </a:endParaRPr>
          </a:p>
        </p:txBody>
      </p:sp>
      <p:sp>
        <p:nvSpPr>
          <p:cNvPr id="8" name="矩形 7">
            <a:extLst>
              <a:ext uri="{FF2B5EF4-FFF2-40B4-BE49-F238E27FC236}">
                <a16:creationId xmlns:a16="http://schemas.microsoft.com/office/drawing/2014/main" id="{E3990875-ABAB-4BDD-B00F-305F04C449F7}"/>
              </a:ext>
            </a:extLst>
          </p:cNvPr>
          <p:cNvSpPr/>
          <p:nvPr/>
        </p:nvSpPr>
        <p:spPr>
          <a:xfrm>
            <a:off x="8088699" y="6354248"/>
            <a:ext cx="1810239" cy="307777"/>
          </a:xfrm>
          <a:prstGeom prst="rect">
            <a:avLst/>
          </a:prstGeom>
        </p:spPr>
        <p:txBody>
          <a:bodyPr wrap="none">
            <a:spAutoFit/>
          </a:bodyPr>
          <a:lstStyle/>
          <a:p>
            <a:r>
              <a:rPr lang="da-DK" sz="1400" dirty="0">
                <a:latin typeface="Segoe UI" panose="020B0502040204020203" pitchFamily="34" charset="0"/>
              </a:rPr>
              <a:t>Kong, F., et al. (2016)</a:t>
            </a:r>
            <a:endParaRPr lang="en-US" sz="1400" dirty="0"/>
          </a:p>
        </p:txBody>
      </p:sp>
    </p:spTree>
    <p:extLst>
      <p:ext uri="{BB962C8B-B14F-4D97-AF65-F5344CB8AC3E}">
        <p14:creationId xmlns:p14="http://schemas.microsoft.com/office/powerpoint/2010/main" val="14787146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33FA12E-B5B5-4348-B34B-2EB182552C31}" type="slidenum">
              <a:rPr lang="en-US" smtClean="0"/>
              <a:pPr/>
              <a:t>18</a:t>
            </a:fld>
            <a:endParaRPr lang="en-US"/>
          </a:p>
        </p:txBody>
      </p:sp>
      <p:sp>
        <p:nvSpPr>
          <p:cNvPr id="3" name="内容占位符 2"/>
          <p:cNvSpPr>
            <a:spLocks noGrp="1"/>
          </p:cNvSpPr>
          <p:nvPr>
            <p:ph idx="1"/>
          </p:nvPr>
        </p:nvSpPr>
        <p:spPr>
          <a:xfrm>
            <a:off x="838200" y="1690688"/>
            <a:ext cx="10515600" cy="4377603"/>
          </a:xfrm>
        </p:spPr>
        <p:txBody>
          <a:bodyPr>
            <a:normAutofit/>
          </a:bodyPr>
          <a:lstStyle/>
          <a:p>
            <a:pPr>
              <a:lnSpc>
                <a:spcPct val="150000"/>
              </a:lnSpc>
            </a:pPr>
            <a:r>
              <a:rPr lang="zh-CN" altLang="en-US" sz="1800" dirty="0"/>
              <a:t>当前城市绿化项目大多基于绿地指标，对于绿地方案的对比和权衡研究很少。例如植被减少大气污染的同时，也会产生花粉，加剧呼吸道疾病频发。植被可以增加荫蔽，同时也会阻碍空气流动。   </a:t>
            </a:r>
            <a:r>
              <a:rPr lang="en-US" altLang="zh-CN" sz="1600" b="1" dirty="0">
                <a:solidFill>
                  <a:srgbClr val="1222F6"/>
                </a:solidFill>
                <a:latin typeface="Times New Roman" panose="02020603050405020304" pitchFamily="18" charset="0"/>
                <a:cs typeface="Times New Roman" panose="02020603050405020304" pitchFamily="18" charset="0"/>
              </a:rPr>
              <a:t>Urban greening needs to be validated by testing against comparative studies that capture spatial and temporal variability in and among cities. </a:t>
            </a:r>
            <a:r>
              <a:rPr lang="en-US" sz="1600" b="1" dirty="0">
                <a:solidFill>
                  <a:srgbClr val="1222F6"/>
                </a:solidFill>
                <a:latin typeface="Times New Roman" panose="02020603050405020304" pitchFamily="18" charset="0"/>
                <a:cs typeface="Times New Roman" panose="02020603050405020304" pitchFamily="18" charset="0"/>
              </a:rPr>
              <a:t>Trees provide shade yet may reduce ventilation. </a:t>
            </a:r>
            <a:r>
              <a:rPr lang="en-US" altLang="zh-CN" sz="1600" b="1" dirty="0">
                <a:solidFill>
                  <a:srgbClr val="1222F6"/>
                </a:solidFill>
                <a:latin typeface="Times New Roman" panose="02020603050405020304" pitchFamily="18" charset="0"/>
                <a:cs typeface="Times New Roman" panose="02020603050405020304" pitchFamily="18" charset="0"/>
              </a:rPr>
              <a:t>Their High pollen density could exacerbate respiratory conditions such as asthma. </a:t>
            </a:r>
          </a:p>
          <a:p>
            <a:pPr>
              <a:lnSpc>
                <a:spcPct val="160000"/>
              </a:lnSpc>
            </a:pPr>
            <a:r>
              <a:rPr lang="zh-CN" altLang="en-US" sz="1800" dirty="0"/>
              <a:t>怎样评估绿化的优劣，需要从可持续性发展的角度因地制宜评估城市绿化的作用。                         </a:t>
            </a:r>
            <a:r>
              <a:rPr lang="en-US" sz="1600" b="1" dirty="0">
                <a:solidFill>
                  <a:srgbClr val="1222F6"/>
                </a:solidFill>
                <a:latin typeface="Times New Roman" panose="02020603050405020304" pitchFamily="18" charset="0"/>
                <a:cs typeface="Times New Roman" panose="02020603050405020304" pitchFamily="18" charset="0"/>
              </a:rPr>
              <a:t>Towards urban sustainability, </a:t>
            </a:r>
            <a:r>
              <a:rPr lang="en-US" altLang="zh-CN" sz="1600" b="1" dirty="0">
                <a:solidFill>
                  <a:srgbClr val="1222F6"/>
                </a:solidFill>
                <a:latin typeface="Times New Roman" panose="02020603050405020304" pitchFamily="18" charset="0"/>
                <a:cs typeface="Times New Roman" panose="02020603050405020304" pitchFamily="18" charset="0"/>
              </a:rPr>
              <a:t>urban greening strategies should be tailored specifically to their localities. </a:t>
            </a:r>
          </a:p>
          <a:p>
            <a:pPr>
              <a:lnSpc>
                <a:spcPct val="150000"/>
              </a:lnSpc>
            </a:pPr>
            <a:r>
              <a:rPr lang="en-US" altLang="zh-CN" sz="1800" dirty="0">
                <a:sym typeface="Wingdings" panose="05000000000000000000" pitchFamily="2" charset="2"/>
              </a:rPr>
              <a:t></a:t>
            </a:r>
            <a:r>
              <a:rPr lang="zh-CN" altLang="en-US" sz="1800" dirty="0"/>
              <a:t>结合城市通风廊道的多尺度绿地规划策略及绿化布置</a:t>
            </a:r>
            <a:endParaRPr lang="en-US" sz="1800" dirty="0"/>
          </a:p>
          <a:p>
            <a:pPr lvl="0">
              <a:lnSpc>
                <a:spcPct val="150000"/>
              </a:lnSpc>
            </a:pPr>
            <a:r>
              <a:rPr lang="en-US" altLang="zh-CN" sz="1800" dirty="0">
                <a:sym typeface="Wingdings" panose="05000000000000000000" pitchFamily="2" charset="2"/>
              </a:rPr>
              <a:t></a:t>
            </a:r>
            <a:r>
              <a:rPr lang="zh-CN" altLang="en-US" sz="1800" dirty="0"/>
              <a:t>不同建筑群形态和绿化体系组合的风热环境模拟方法及评价指标</a:t>
            </a:r>
            <a:endParaRPr lang="en-US" sz="1800" dirty="0"/>
          </a:p>
        </p:txBody>
      </p:sp>
      <p:sp>
        <p:nvSpPr>
          <p:cNvPr id="4" name="标题 3"/>
          <p:cNvSpPr>
            <a:spLocks noGrp="1"/>
          </p:cNvSpPr>
          <p:nvPr>
            <p:ph type="title"/>
          </p:nvPr>
        </p:nvSpPr>
        <p:spPr/>
        <p:txBody>
          <a:bodyPr/>
          <a:lstStyle/>
          <a:p>
            <a:endParaRPr lang="en-US" dirty="0"/>
          </a:p>
        </p:txBody>
      </p:sp>
      <p:sp>
        <p:nvSpPr>
          <p:cNvPr id="15" name="标题 1">
            <a:extLst>
              <a:ext uri="{FF2B5EF4-FFF2-40B4-BE49-F238E27FC236}">
                <a16:creationId xmlns:a16="http://schemas.microsoft.com/office/drawing/2014/main" id="{7D171C54-5FB8-470F-9D96-274F664D6616}"/>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3200" b="1" kern="1200">
                <a:solidFill>
                  <a:schemeClr val="bg1"/>
                </a:solidFill>
                <a:latin typeface="微软雅黑" panose="020B0503020204020204" pitchFamily="34" charset="-122"/>
                <a:ea typeface="微软雅黑" panose="020B0503020204020204" pitchFamily="34" charset="-122"/>
                <a:cs typeface="+mj-cs"/>
              </a:defRPr>
            </a:lvl1pPr>
          </a:lstStyle>
          <a:p>
            <a:pPr defTabSz="914400">
              <a:lnSpc>
                <a:spcPct val="120000"/>
              </a:lnSpc>
            </a:pPr>
            <a:r>
              <a:rPr lang="zh-CN" altLang="en-US" dirty="0">
                <a:solidFill>
                  <a:schemeClr val="tx1"/>
                </a:solidFill>
                <a:latin typeface="+mj-lt"/>
                <a:ea typeface="+mj-ea"/>
              </a:rPr>
              <a:t>城市绿化措施仍需要更多的数据支撑</a:t>
            </a:r>
          </a:p>
          <a:p>
            <a:pPr defTabSz="914400">
              <a:lnSpc>
                <a:spcPct val="120000"/>
              </a:lnSpc>
            </a:pPr>
            <a:r>
              <a:rPr lang="en-US" altLang="zh-CN" sz="2000" dirty="0">
                <a:solidFill>
                  <a:srgbClr val="1222F6"/>
                </a:solidFill>
                <a:latin typeface="+mj-lt"/>
                <a:ea typeface="+mj-ea"/>
              </a:rPr>
              <a:t>Urban greening needs better data</a:t>
            </a:r>
            <a:endParaRPr lang="en-US" sz="2000" dirty="0">
              <a:solidFill>
                <a:srgbClr val="1222F6"/>
              </a:solidFill>
              <a:latin typeface="+mj-lt"/>
              <a:ea typeface="+mj-ea"/>
            </a:endParaRPr>
          </a:p>
        </p:txBody>
      </p:sp>
    </p:spTree>
    <p:extLst>
      <p:ext uri="{BB962C8B-B14F-4D97-AF65-F5344CB8AC3E}">
        <p14:creationId xmlns:p14="http://schemas.microsoft.com/office/powerpoint/2010/main" val="11037041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2862635-42D2-4705-BB33-E3B0DFE5C731}"/>
              </a:ext>
            </a:extLst>
          </p:cNvPr>
          <p:cNvSpPr>
            <a:spLocks noGrp="1"/>
          </p:cNvSpPr>
          <p:nvPr>
            <p:ph type="sldNum" sz="quarter" idx="12"/>
          </p:nvPr>
        </p:nvSpPr>
        <p:spPr/>
        <p:txBody>
          <a:bodyPr/>
          <a:lstStyle/>
          <a:p>
            <a:fld id="{833FA12E-B5B5-4348-B34B-2EB182552C31}" type="slidenum">
              <a:rPr lang="en-US" smtClean="0"/>
              <a:pPr/>
              <a:t>19</a:t>
            </a:fld>
            <a:endParaRPr lang="en-US"/>
          </a:p>
        </p:txBody>
      </p:sp>
      <p:pic>
        <p:nvPicPr>
          <p:cNvPr id="6" name="内容占位符 5" descr="图片包含 文字, 地图, 人员, 室内&#10;&#10;已生成极高可信度的说明">
            <a:extLst>
              <a:ext uri="{FF2B5EF4-FFF2-40B4-BE49-F238E27FC236}">
                <a16:creationId xmlns:a16="http://schemas.microsoft.com/office/drawing/2014/main" id="{44A1AAC8-9920-4EF7-8B41-C9690F9A7B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54796" y="1484871"/>
            <a:ext cx="4937204" cy="4381163"/>
          </a:xfrm>
        </p:spPr>
      </p:pic>
      <p:sp>
        <p:nvSpPr>
          <p:cNvPr id="4" name="标题 3">
            <a:extLst>
              <a:ext uri="{FF2B5EF4-FFF2-40B4-BE49-F238E27FC236}">
                <a16:creationId xmlns:a16="http://schemas.microsoft.com/office/drawing/2014/main" id="{1E3F42A6-191C-4FDB-815C-07846AC7ACC3}"/>
              </a:ext>
            </a:extLst>
          </p:cNvPr>
          <p:cNvSpPr>
            <a:spLocks noGrp="1"/>
          </p:cNvSpPr>
          <p:nvPr>
            <p:ph type="title"/>
          </p:nvPr>
        </p:nvSpPr>
        <p:spPr/>
        <p:txBody>
          <a:bodyPr/>
          <a:lstStyle/>
          <a:p>
            <a:endParaRPr lang="en-US" dirty="0"/>
          </a:p>
        </p:txBody>
      </p:sp>
      <p:pic>
        <p:nvPicPr>
          <p:cNvPr id="8" name="图片 7" descr="图片包含 文字, 事情, 地图&#10;&#10;已生成极高可信度的说明">
            <a:extLst>
              <a:ext uri="{FF2B5EF4-FFF2-40B4-BE49-F238E27FC236}">
                <a16:creationId xmlns:a16="http://schemas.microsoft.com/office/drawing/2014/main" id="{BAE5EF77-8FF1-4036-A400-6F9EF0A747E0}"/>
              </a:ext>
            </a:extLst>
          </p:cNvPr>
          <p:cNvPicPr>
            <a:picLocks noChangeAspect="1"/>
          </p:cNvPicPr>
          <p:nvPr/>
        </p:nvPicPr>
        <p:blipFill rotWithShape="1">
          <a:blip r:embed="rId3">
            <a:extLst>
              <a:ext uri="{28A0092B-C50C-407E-A947-70E740481C1C}">
                <a14:useLocalDpi xmlns:a14="http://schemas.microsoft.com/office/drawing/2010/main" val="0"/>
              </a:ext>
            </a:extLst>
          </a:blip>
          <a:srcRect t="8245"/>
          <a:stretch/>
        </p:blipFill>
        <p:spPr>
          <a:xfrm>
            <a:off x="182880" y="1582961"/>
            <a:ext cx="6906571" cy="4475576"/>
          </a:xfrm>
          <a:prstGeom prst="rect">
            <a:avLst/>
          </a:prstGeom>
        </p:spPr>
      </p:pic>
      <p:sp>
        <p:nvSpPr>
          <p:cNvPr id="3" name="矩形 2">
            <a:extLst>
              <a:ext uri="{FF2B5EF4-FFF2-40B4-BE49-F238E27FC236}">
                <a16:creationId xmlns:a16="http://schemas.microsoft.com/office/drawing/2014/main" id="{7D9B96EC-3FF7-4FB7-9F97-CACDE0DA3CAC}"/>
              </a:ext>
            </a:extLst>
          </p:cNvPr>
          <p:cNvSpPr/>
          <p:nvPr/>
        </p:nvSpPr>
        <p:spPr>
          <a:xfrm>
            <a:off x="838200" y="543661"/>
            <a:ext cx="11141383" cy="892552"/>
          </a:xfrm>
          <a:prstGeom prst="rect">
            <a:avLst/>
          </a:prstGeom>
        </p:spPr>
        <p:txBody>
          <a:bodyPr wrap="none">
            <a:spAutoFit/>
          </a:bodyPr>
          <a:lstStyle/>
          <a:p>
            <a:r>
              <a:rPr lang="zh-CN" altLang="en-US" sz="3200" b="1" dirty="0">
                <a:latin typeface="+mj-lt"/>
                <a:ea typeface="+mj-ea"/>
                <a:cs typeface="+mj-cs"/>
              </a:rPr>
              <a:t>面向城市绿地规划的高密度城市空间微环境研究</a:t>
            </a:r>
            <a:endParaRPr lang="en-US" altLang="zh-CN" sz="3200" b="1" dirty="0">
              <a:latin typeface="+mj-lt"/>
              <a:ea typeface="+mj-ea"/>
              <a:cs typeface="+mj-cs"/>
            </a:endParaRPr>
          </a:p>
          <a:p>
            <a:r>
              <a:rPr lang="en-US" sz="2000" b="1" dirty="0">
                <a:solidFill>
                  <a:srgbClr val="1222F6"/>
                </a:solidFill>
                <a:latin typeface="+mj-lt"/>
                <a:ea typeface="+mj-ea"/>
                <a:cs typeface="+mj-cs"/>
              </a:rPr>
              <a:t>Towards urban green space planning and microclimate adaptability in high-density cities  </a:t>
            </a:r>
          </a:p>
        </p:txBody>
      </p:sp>
      <p:sp>
        <p:nvSpPr>
          <p:cNvPr id="7" name="矩形 6">
            <a:extLst>
              <a:ext uri="{FF2B5EF4-FFF2-40B4-BE49-F238E27FC236}">
                <a16:creationId xmlns:a16="http://schemas.microsoft.com/office/drawing/2014/main" id="{1E54F009-DBEB-4911-ACDF-4417A0FC983D}"/>
              </a:ext>
            </a:extLst>
          </p:cNvPr>
          <p:cNvSpPr/>
          <p:nvPr/>
        </p:nvSpPr>
        <p:spPr>
          <a:xfrm>
            <a:off x="4642766" y="6354986"/>
            <a:ext cx="1778051" cy="307777"/>
          </a:xfrm>
          <a:prstGeom prst="rect">
            <a:avLst/>
          </a:prstGeom>
        </p:spPr>
        <p:txBody>
          <a:bodyPr wrap="none">
            <a:spAutoFit/>
          </a:bodyPr>
          <a:lstStyle/>
          <a:p>
            <a:r>
              <a:rPr lang="da-DK" sz="1400" dirty="0">
                <a:latin typeface="Times New Roman" panose="02020603050405020304" pitchFamily="18" charset="0"/>
                <a:cs typeface="Times New Roman" panose="02020603050405020304" pitchFamily="18" charset="0"/>
              </a:rPr>
              <a:t>Courtesy to Ren Chao</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38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B15E1-B0D9-4F41-917E-EEC56F9F29D5}"/>
              </a:ext>
            </a:extLst>
          </p:cNvPr>
          <p:cNvSpPr>
            <a:spLocks noGrp="1"/>
          </p:cNvSpPr>
          <p:nvPr>
            <p:ph type="title"/>
          </p:nvPr>
        </p:nvSpPr>
        <p:spPr/>
        <p:txBody>
          <a:bodyPr/>
          <a:lstStyle/>
          <a:p>
            <a:r>
              <a:rPr lang="zh-CN" altLang="en-US" dirty="0"/>
              <a:t>介绍框架</a:t>
            </a:r>
            <a:endParaRPr lang="en-US" dirty="0"/>
          </a:p>
        </p:txBody>
      </p:sp>
      <p:sp>
        <p:nvSpPr>
          <p:cNvPr id="3" name="内容占位符 2">
            <a:extLst>
              <a:ext uri="{FF2B5EF4-FFF2-40B4-BE49-F238E27FC236}">
                <a16:creationId xmlns:a16="http://schemas.microsoft.com/office/drawing/2014/main" id="{DEF67D33-DBCB-4D58-B333-05365F021E13}"/>
              </a:ext>
            </a:extLst>
          </p:cNvPr>
          <p:cNvSpPr>
            <a:spLocks noGrp="1"/>
          </p:cNvSpPr>
          <p:nvPr>
            <p:ph idx="1"/>
          </p:nvPr>
        </p:nvSpPr>
        <p:spPr>
          <a:xfrm>
            <a:off x="838200" y="1401945"/>
            <a:ext cx="10515600" cy="4351338"/>
          </a:xfrm>
        </p:spPr>
        <p:txBody>
          <a:bodyPr>
            <a:normAutofit fontScale="92500" lnSpcReduction="20000"/>
          </a:bodyPr>
          <a:lstStyle/>
          <a:p>
            <a:pPr marL="457200" indent="-457200">
              <a:lnSpc>
                <a:spcPct val="150000"/>
              </a:lnSpc>
              <a:buFont typeface="+mj-lt"/>
              <a:buAutoNum type="arabicPeriod"/>
            </a:pPr>
            <a:r>
              <a:rPr lang="zh-CN" altLang="en-US" sz="2400" b="1" dirty="0"/>
              <a:t>背景：城市化与城市气候</a:t>
            </a:r>
            <a:endParaRPr lang="en-US" altLang="zh-CN" sz="2400" b="1" dirty="0"/>
          </a:p>
          <a:p>
            <a:pPr marL="457189" lvl="1" indent="0">
              <a:lnSpc>
                <a:spcPct val="150000"/>
              </a:lnSpc>
              <a:buNone/>
            </a:pPr>
            <a:r>
              <a:rPr lang="zh-CN" altLang="en-US" sz="2400" dirty="0"/>
              <a:t>城市化进程对城市热环境的影响，以上海为例；极端天气频发下，如何在规划阶段设计气候适应型城市？</a:t>
            </a:r>
            <a:endParaRPr lang="en-US" altLang="zh-CN" sz="2400" dirty="0"/>
          </a:p>
          <a:p>
            <a:pPr marL="457200" indent="-457200">
              <a:lnSpc>
                <a:spcPct val="150000"/>
              </a:lnSpc>
              <a:buFont typeface="+mj-lt"/>
              <a:buAutoNum type="arabicPeriod"/>
            </a:pPr>
            <a:r>
              <a:rPr lang="zh-CN" altLang="en-US" sz="2400" b="1" dirty="0"/>
              <a:t>未来的城市规划导向：立体园林城市</a:t>
            </a:r>
            <a:endParaRPr lang="en-US" altLang="zh-CN" sz="2400" b="1" dirty="0"/>
          </a:p>
          <a:p>
            <a:pPr marL="457200" indent="-457200">
              <a:lnSpc>
                <a:spcPct val="150000"/>
              </a:lnSpc>
              <a:buFont typeface="+mj-lt"/>
              <a:buAutoNum type="arabicPeriod"/>
            </a:pPr>
            <a:r>
              <a:rPr lang="zh-CN" altLang="en-US" sz="2400" b="1" dirty="0"/>
              <a:t>了解城市绿化的生态效应</a:t>
            </a:r>
            <a:endParaRPr lang="en-US" altLang="zh-CN" sz="2400" b="1" dirty="0"/>
          </a:p>
          <a:p>
            <a:pPr marL="457200" indent="-457200">
              <a:lnSpc>
                <a:spcPct val="150000"/>
              </a:lnSpc>
              <a:buFont typeface="+mj-lt"/>
              <a:buAutoNum type="arabicPeriod"/>
            </a:pPr>
            <a:r>
              <a:rPr lang="zh-CN" altLang="en-US" sz="2400" b="1" dirty="0"/>
              <a:t>具体：植被的能量平衡方程</a:t>
            </a:r>
            <a:endParaRPr lang="en-US" altLang="zh-CN" sz="2400" b="1" dirty="0"/>
          </a:p>
          <a:p>
            <a:pPr marL="457200" indent="-457200">
              <a:lnSpc>
                <a:spcPct val="150000"/>
              </a:lnSpc>
              <a:buFont typeface="+mj-lt"/>
              <a:buAutoNum type="arabicPeriod"/>
            </a:pPr>
            <a:r>
              <a:rPr lang="zh-CN" altLang="en-US" sz="2400" b="1" dirty="0"/>
              <a:t>开展城市绿地规划的高密度城市空间微环境研究</a:t>
            </a:r>
            <a:endParaRPr lang="en-US" altLang="zh-CN" sz="2400" b="1" dirty="0"/>
          </a:p>
          <a:p>
            <a:pPr marL="457200" indent="-457200">
              <a:lnSpc>
                <a:spcPct val="150000"/>
              </a:lnSpc>
              <a:buFont typeface="+mj-lt"/>
              <a:buAutoNum type="arabicPeriod"/>
            </a:pPr>
            <a:r>
              <a:rPr lang="zh-CN" altLang="en-US" sz="2400" b="1" dirty="0"/>
              <a:t>多学科协作需求</a:t>
            </a:r>
            <a:endParaRPr lang="en-US" altLang="zh-CN" sz="2400" b="1" dirty="0"/>
          </a:p>
          <a:p>
            <a:pPr>
              <a:lnSpc>
                <a:spcPct val="150000"/>
              </a:lnSpc>
            </a:pPr>
            <a:endParaRPr lang="en-US" altLang="zh-CN" sz="2400" dirty="0"/>
          </a:p>
          <a:p>
            <a:pPr>
              <a:lnSpc>
                <a:spcPct val="150000"/>
              </a:lnSpc>
            </a:pPr>
            <a:endParaRPr lang="en-US" sz="2400" dirty="0"/>
          </a:p>
        </p:txBody>
      </p:sp>
      <p:sp>
        <p:nvSpPr>
          <p:cNvPr id="4" name="灯片编号占位符 3">
            <a:extLst>
              <a:ext uri="{FF2B5EF4-FFF2-40B4-BE49-F238E27FC236}">
                <a16:creationId xmlns:a16="http://schemas.microsoft.com/office/drawing/2014/main" id="{FBB4FF8C-5057-4469-9ABE-1BECF7B5987A}"/>
              </a:ext>
            </a:extLst>
          </p:cNvPr>
          <p:cNvSpPr>
            <a:spLocks noGrp="1"/>
          </p:cNvSpPr>
          <p:nvPr>
            <p:ph type="sldNum" sz="quarter" idx="12"/>
          </p:nvPr>
        </p:nvSpPr>
        <p:spPr/>
        <p:txBody>
          <a:bodyPr/>
          <a:lstStyle/>
          <a:p>
            <a:fld id="{833FA12E-B5B5-4348-B34B-2EB182552C31}" type="slidenum">
              <a:rPr lang="en-US" smtClean="0"/>
              <a:pPr/>
              <a:t>2</a:t>
            </a:fld>
            <a:endParaRPr lang="en-US"/>
          </a:p>
        </p:txBody>
      </p:sp>
    </p:spTree>
    <p:extLst>
      <p:ext uri="{BB962C8B-B14F-4D97-AF65-F5344CB8AC3E}">
        <p14:creationId xmlns:p14="http://schemas.microsoft.com/office/powerpoint/2010/main" val="19631622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34F817E2-443B-4189-AEDA-EC0D9AE01F5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997698" y="588708"/>
            <a:ext cx="1018796" cy="1035705"/>
          </a:xfrm>
          <a:prstGeom prst="rect">
            <a:avLst/>
          </a:prstGeom>
        </p:spPr>
      </p:pic>
      <p:sp>
        <p:nvSpPr>
          <p:cNvPr id="2" name="灯片编号占位符 1"/>
          <p:cNvSpPr>
            <a:spLocks noGrp="1"/>
          </p:cNvSpPr>
          <p:nvPr>
            <p:ph type="sldNum" sz="quarter" idx="12"/>
          </p:nvPr>
        </p:nvSpPr>
        <p:spPr/>
        <p:txBody>
          <a:bodyPr/>
          <a:lstStyle/>
          <a:p>
            <a:fld id="{833FA12E-B5B5-4348-B34B-2EB182552C31}" type="slidenum">
              <a:rPr lang="en-US" smtClean="0"/>
              <a:pPr/>
              <a:t>20</a:t>
            </a:fld>
            <a:endParaRPr lang="en-US"/>
          </a:p>
        </p:txBody>
      </p:sp>
      <p:sp>
        <p:nvSpPr>
          <p:cNvPr id="3" name="内容占位符 2"/>
          <p:cNvSpPr>
            <a:spLocks noGrp="1"/>
          </p:cNvSpPr>
          <p:nvPr>
            <p:ph idx="1"/>
          </p:nvPr>
        </p:nvSpPr>
        <p:spPr>
          <a:xfrm>
            <a:off x="632460" y="1769341"/>
            <a:ext cx="6785610" cy="4111994"/>
          </a:xfrm>
        </p:spPr>
        <p:txBody>
          <a:bodyPr>
            <a:noAutofit/>
          </a:bodyPr>
          <a:lstStyle/>
          <a:p>
            <a:pPr marL="0" indent="0">
              <a:lnSpc>
                <a:spcPct val="150000"/>
              </a:lnSpc>
              <a:buNone/>
            </a:pPr>
            <a:r>
              <a:rPr lang="zh-CN" altLang="en-US" sz="1600" dirty="0"/>
              <a:t>真正的跨学科研究</a:t>
            </a:r>
            <a:endParaRPr lang="en-US" altLang="zh-CN" sz="1600" dirty="0"/>
          </a:p>
          <a:p>
            <a:pPr>
              <a:lnSpc>
                <a:spcPct val="150000"/>
              </a:lnSpc>
            </a:pPr>
            <a:r>
              <a:rPr lang="zh-CN" altLang="en-US" sz="1600" b="1" dirty="0"/>
              <a:t>建筑环境领域</a:t>
            </a:r>
            <a:r>
              <a:rPr lang="en-US" altLang="zh-CN" sz="1600" b="1" dirty="0">
                <a:solidFill>
                  <a:srgbClr val="1222F6"/>
                </a:solidFill>
                <a:latin typeface="Times New Roman" panose="02020603050405020304" pitchFamily="18" charset="0"/>
                <a:cs typeface="Times New Roman" panose="02020603050405020304" pitchFamily="18" charset="0"/>
              </a:rPr>
              <a:t>(Built environment)</a:t>
            </a:r>
            <a:r>
              <a:rPr lang="zh-CN" altLang="en-US" sz="1600" b="1" dirty="0"/>
              <a:t>：</a:t>
            </a:r>
            <a:r>
              <a:rPr lang="zh-CN" altLang="en-US" sz="1600" dirty="0"/>
              <a:t>建筑物尺度到社区尺度、城市尺度的动力和热力学机理研究</a:t>
            </a:r>
            <a:endParaRPr lang="en-US" altLang="zh-CN" sz="1600" dirty="0"/>
          </a:p>
          <a:p>
            <a:pPr>
              <a:lnSpc>
                <a:spcPct val="150000"/>
              </a:lnSpc>
            </a:pPr>
            <a:r>
              <a:rPr lang="zh-CN" altLang="en-US" sz="1600" b="1" dirty="0"/>
              <a:t>城市设计、城市规划</a:t>
            </a:r>
            <a:r>
              <a:rPr lang="en-US" altLang="zh-CN" sz="1600" b="1" dirty="0">
                <a:solidFill>
                  <a:srgbClr val="1222F6"/>
                </a:solidFill>
                <a:latin typeface="Times New Roman" panose="02020603050405020304" pitchFamily="18" charset="0"/>
                <a:cs typeface="Times New Roman" panose="02020603050405020304" pitchFamily="18" charset="0"/>
              </a:rPr>
              <a:t>(City planning and design)</a:t>
            </a:r>
            <a:r>
              <a:rPr lang="zh-CN" altLang="en-US" sz="1600" dirty="0"/>
              <a:t>：开展面向应用的研究</a:t>
            </a:r>
            <a:endParaRPr lang="en-US" altLang="zh-CN" sz="1600" dirty="0"/>
          </a:p>
          <a:p>
            <a:pPr>
              <a:lnSpc>
                <a:spcPct val="150000"/>
              </a:lnSpc>
            </a:pPr>
            <a:r>
              <a:rPr lang="zh-CN" altLang="en-US" sz="1600" b="1" dirty="0"/>
              <a:t>风景园林</a:t>
            </a:r>
            <a:r>
              <a:rPr lang="en-US" altLang="zh-CN" sz="1600" b="1" dirty="0">
                <a:solidFill>
                  <a:srgbClr val="1222F6"/>
                </a:solidFill>
              </a:rPr>
              <a:t>(</a:t>
            </a:r>
            <a:r>
              <a:rPr lang="en-US" altLang="zh-CN" sz="1600" b="1" dirty="0">
                <a:solidFill>
                  <a:srgbClr val="1222F6"/>
                </a:solidFill>
                <a:latin typeface="Times New Roman" panose="02020603050405020304" pitchFamily="18" charset="0"/>
                <a:cs typeface="Times New Roman" panose="02020603050405020304" pitchFamily="18" charset="0"/>
              </a:rPr>
              <a:t>Landscape Architecture)</a:t>
            </a:r>
            <a:r>
              <a:rPr lang="zh-CN" altLang="en-US" sz="1600" dirty="0"/>
              <a:t>：从实用领域出发并且试着与气象专家共同填补这些空白</a:t>
            </a:r>
            <a:endParaRPr lang="en-US" altLang="zh-CN" sz="1600" dirty="0"/>
          </a:p>
          <a:p>
            <a:pPr>
              <a:lnSpc>
                <a:spcPct val="150000"/>
              </a:lnSpc>
            </a:pPr>
            <a:r>
              <a:rPr lang="zh-CN" altLang="en-US" sz="1600" b="1" dirty="0"/>
              <a:t>城市气象领域</a:t>
            </a:r>
            <a:r>
              <a:rPr lang="en-US" altLang="zh-CN" sz="1600" b="1" dirty="0">
                <a:solidFill>
                  <a:srgbClr val="1222F6"/>
                </a:solidFill>
              </a:rPr>
              <a:t>(</a:t>
            </a:r>
            <a:r>
              <a:rPr lang="en-US" altLang="zh-CN" sz="1600" b="1" dirty="0">
                <a:solidFill>
                  <a:srgbClr val="1222F6"/>
                </a:solidFill>
                <a:latin typeface="Times New Roman" panose="02020603050405020304" pitchFamily="18" charset="0"/>
                <a:cs typeface="Times New Roman" panose="02020603050405020304" pitchFamily="18" charset="0"/>
              </a:rPr>
              <a:t>Urban climate)</a:t>
            </a:r>
          </a:p>
          <a:p>
            <a:pPr>
              <a:lnSpc>
                <a:spcPct val="150000"/>
              </a:lnSpc>
            </a:pPr>
            <a:r>
              <a:rPr lang="zh-CN" altLang="en-US" sz="1600" b="1" dirty="0"/>
              <a:t>生态学领域 </a:t>
            </a:r>
            <a:r>
              <a:rPr lang="en-US" altLang="zh-CN" sz="1600" b="1" dirty="0">
                <a:solidFill>
                  <a:srgbClr val="1222F6"/>
                </a:solidFill>
                <a:latin typeface="Times New Roman" panose="02020603050405020304" pitchFamily="18" charset="0"/>
                <a:cs typeface="Times New Roman" panose="02020603050405020304" pitchFamily="18" charset="0"/>
              </a:rPr>
              <a:t>(Urban ecology)</a:t>
            </a:r>
          </a:p>
          <a:p>
            <a:pPr marL="0" indent="0">
              <a:lnSpc>
                <a:spcPct val="150000"/>
              </a:lnSpc>
              <a:buNone/>
            </a:pPr>
            <a:r>
              <a:rPr lang="en-US" altLang="zh-CN" sz="1600" b="1" dirty="0">
                <a:latin typeface="Times New Roman" panose="02020603050405020304" pitchFamily="18" charset="0"/>
                <a:cs typeface="Times New Roman" panose="02020603050405020304" pitchFamily="18" charset="0"/>
              </a:rPr>
              <a:t>…</a:t>
            </a:r>
          </a:p>
          <a:p>
            <a:pPr>
              <a:lnSpc>
                <a:spcPct val="150000"/>
              </a:lnSpc>
            </a:pPr>
            <a:endParaRPr lang="en-US" altLang="zh-CN" sz="1600" dirty="0"/>
          </a:p>
          <a:p>
            <a:pPr>
              <a:lnSpc>
                <a:spcPct val="150000"/>
              </a:lnSpc>
            </a:pPr>
            <a:endParaRPr lang="zh-CN" altLang="en-US" sz="1600" dirty="0"/>
          </a:p>
          <a:p>
            <a:pPr>
              <a:lnSpc>
                <a:spcPct val="150000"/>
              </a:lnSpc>
            </a:pPr>
            <a:endParaRPr lang="en-US" sz="1600" dirty="0"/>
          </a:p>
        </p:txBody>
      </p:sp>
      <p:sp>
        <p:nvSpPr>
          <p:cNvPr id="4" name="标题 3"/>
          <p:cNvSpPr>
            <a:spLocks noGrp="1"/>
          </p:cNvSpPr>
          <p:nvPr>
            <p:ph type="title"/>
          </p:nvPr>
        </p:nvSpPr>
        <p:spPr/>
        <p:txBody>
          <a:bodyPr/>
          <a:lstStyle/>
          <a:p>
            <a:endParaRPr lang="en-US" dirty="0"/>
          </a:p>
        </p:txBody>
      </p:sp>
      <p:sp>
        <p:nvSpPr>
          <p:cNvPr id="5" name="标题 1">
            <a:extLst>
              <a:ext uri="{FF2B5EF4-FFF2-40B4-BE49-F238E27FC236}">
                <a16:creationId xmlns:a16="http://schemas.microsoft.com/office/drawing/2014/main" id="{55433A34-84E8-4B8F-BE85-8BD934D40BE7}"/>
              </a:ext>
            </a:extLst>
          </p:cNvPr>
          <p:cNvSpPr txBox="1">
            <a:spLocks/>
          </p:cNvSpPr>
          <p:nvPr/>
        </p:nvSpPr>
        <p:spPr>
          <a:xfrm>
            <a:off x="838200" y="443780"/>
            <a:ext cx="10515600"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3200" b="1" kern="1200">
                <a:solidFill>
                  <a:schemeClr val="bg1"/>
                </a:solidFill>
                <a:latin typeface="微软雅黑" panose="020B0503020204020204" pitchFamily="34" charset="-122"/>
                <a:ea typeface="微软雅黑" panose="020B0503020204020204" pitchFamily="34" charset="-122"/>
                <a:cs typeface="+mj-cs"/>
              </a:defRPr>
            </a:lvl1pPr>
          </a:lstStyle>
          <a:p>
            <a:pPr defTabSz="914400">
              <a:lnSpc>
                <a:spcPct val="120000"/>
              </a:lnSpc>
            </a:pPr>
            <a:r>
              <a:rPr lang="zh-CN" altLang="en-US" dirty="0">
                <a:solidFill>
                  <a:schemeClr val="tx1"/>
                </a:solidFill>
                <a:latin typeface="+mj-lt"/>
                <a:ea typeface="+mj-ea"/>
              </a:rPr>
              <a:t>需要多学科合作</a:t>
            </a:r>
            <a:endParaRPr lang="en-US" altLang="zh-CN" dirty="0">
              <a:solidFill>
                <a:schemeClr val="tx1"/>
              </a:solidFill>
              <a:latin typeface="+mj-lt"/>
              <a:ea typeface="+mj-ea"/>
            </a:endParaRPr>
          </a:p>
          <a:p>
            <a:pPr defTabSz="914400">
              <a:lnSpc>
                <a:spcPct val="120000"/>
              </a:lnSpc>
            </a:pPr>
            <a:r>
              <a:rPr lang="en-US" altLang="zh-CN" sz="2000" dirty="0">
                <a:solidFill>
                  <a:srgbClr val="1222F6"/>
                </a:solidFill>
              </a:rPr>
              <a:t>Call for interdisciplinary cooperation</a:t>
            </a:r>
          </a:p>
        </p:txBody>
      </p:sp>
      <p:pic>
        <p:nvPicPr>
          <p:cNvPr id="15" name="图片 14" descr="图片包含 文字, 地图&#10;&#10;已生成极高可信度的说明">
            <a:extLst>
              <a:ext uri="{FF2B5EF4-FFF2-40B4-BE49-F238E27FC236}">
                <a16:creationId xmlns:a16="http://schemas.microsoft.com/office/drawing/2014/main" id="{601EE530-2F37-42F5-A700-F63867703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0685" y="1005841"/>
            <a:ext cx="4875140" cy="4772722"/>
          </a:xfrm>
          <a:prstGeom prst="rect">
            <a:avLst/>
          </a:prstGeom>
        </p:spPr>
      </p:pic>
    </p:spTree>
    <p:extLst>
      <p:ext uri="{BB962C8B-B14F-4D97-AF65-F5344CB8AC3E}">
        <p14:creationId xmlns:p14="http://schemas.microsoft.com/office/powerpoint/2010/main" val="38029490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315205"/>
            <a:ext cx="9144000" cy="2387600"/>
          </a:xfrm>
        </p:spPr>
        <p:txBody>
          <a:bodyPr/>
          <a:lstStyle/>
          <a:p>
            <a:r>
              <a:rPr lang="zh-CN" altLang="en-US" dirty="0"/>
              <a:t>谢谢！</a:t>
            </a:r>
            <a:endParaRPr lang="en-US" dirty="0"/>
          </a:p>
        </p:txBody>
      </p:sp>
      <p:sp>
        <p:nvSpPr>
          <p:cNvPr id="3" name="副标题 2"/>
          <p:cNvSpPr>
            <a:spLocks noGrp="1"/>
          </p:cNvSpPr>
          <p:nvPr>
            <p:ph type="subTitle" idx="4294967295"/>
          </p:nvPr>
        </p:nvSpPr>
        <p:spPr>
          <a:xfrm>
            <a:off x="1524000" y="3041968"/>
            <a:ext cx="9144000" cy="854612"/>
          </a:xfrm>
        </p:spPr>
        <p:txBody>
          <a:bodyPr/>
          <a:lstStyle/>
          <a:p>
            <a:pPr marL="0" indent="0" algn="ctr">
              <a:buNone/>
            </a:pPr>
            <a:r>
              <a:rPr lang="zh-CN" altLang="en-US" dirty="0"/>
              <a:t>请各位专家批评指正</a:t>
            </a:r>
            <a:endParaRPr lang="en-US" dirty="0"/>
          </a:p>
        </p:txBody>
      </p:sp>
    </p:spTree>
    <p:extLst>
      <p:ext uri="{BB962C8B-B14F-4D97-AF65-F5344CB8AC3E}">
        <p14:creationId xmlns:p14="http://schemas.microsoft.com/office/powerpoint/2010/main" val="1069413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8610600" y="6356352"/>
            <a:ext cx="2743200" cy="365125"/>
          </a:xfrm>
        </p:spPr>
        <p:txBody>
          <a:bodyPr/>
          <a:lstStyle/>
          <a:p>
            <a:fld id="{833FA12E-B5B5-4348-B34B-2EB182552C31}" type="slidenum">
              <a:rPr lang="en-US" smtClean="0"/>
              <a:pPr/>
              <a:t>3</a:t>
            </a:fld>
            <a:endParaRPr lang="en-US" dirty="0"/>
          </a:p>
        </p:txBody>
      </p:sp>
      <p:pic>
        <p:nvPicPr>
          <p:cNvPr id="11" name="图片 10">
            <a:extLst>
              <a:ext uri="{FF2B5EF4-FFF2-40B4-BE49-F238E27FC236}">
                <a16:creationId xmlns:a16="http://schemas.microsoft.com/office/drawing/2014/main" id="{C9D8DD04-C749-4D9F-97F4-CB6463517DD6}"/>
              </a:ext>
            </a:extLst>
          </p:cNvPr>
          <p:cNvPicPr>
            <a:picLocks noChangeAspect="1"/>
          </p:cNvPicPr>
          <p:nvPr/>
        </p:nvPicPr>
        <p:blipFill rotWithShape="1">
          <a:blip r:embed="rId3">
            <a:extLst>
              <a:ext uri="{28A0092B-C50C-407E-A947-70E740481C1C}">
                <a14:useLocalDpi xmlns:a14="http://schemas.microsoft.com/office/drawing/2010/main" val="0"/>
              </a:ext>
            </a:extLst>
          </a:blip>
          <a:srcRect l="4690"/>
          <a:stretch/>
        </p:blipFill>
        <p:spPr>
          <a:xfrm>
            <a:off x="4287761" y="3438"/>
            <a:ext cx="7914344" cy="6236138"/>
          </a:xfrm>
          <a:prstGeom prst="rect">
            <a:avLst/>
          </a:prstGeom>
        </p:spPr>
      </p:pic>
      <p:sp>
        <p:nvSpPr>
          <p:cNvPr id="52" name="内容占位符 2">
            <a:extLst>
              <a:ext uri="{FF2B5EF4-FFF2-40B4-BE49-F238E27FC236}">
                <a16:creationId xmlns:a16="http://schemas.microsoft.com/office/drawing/2014/main" id="{D103F357-79D5-4F97-85D0-D4B03220D0B0}"/>
              </a:ext>
            </a:extLst>
          </p:cNvPr>
          <p:cNvSpPr>
            <a:spLocks noGrp="1"/>
          </p:cNvSpPr>
          <p:nvPr>
            <p:ph idx="1"/>
          </p:nvPr>
        </p:nvSpPr>
        <p:spPr>
          <a:xfrm>
            <a:off x="39630" y="1424979"/>
            <a:ext cx="4246972" cy="4560199"/>
          </a:xfrm>
        </p:spPr>
        <p:txBody>
          <a:bodyPr>
            <a:normAutofit fontScale="92500" lnSpcReduction="20000"/>
          </a:bodyPr>
          <a:lstStyle/>
          <a:p>
            <a:pPr>
              <a:lnSpc>
                <a:spcPct val="150000"/>
              </a:lnSpc>
            </a:pPr>
            <a:r>
              <a:rPr lang="zh-CN" altLang="en-US" sz="1800" dirty="0">
                <a:latin typeface="Times New Roman" panose="02020603050405020304" pitchFamily="18" charset="0"/>
                <a:ea typeface="+mn-ea"/>
                <a:cs typeface="Times New Roman" panose="02020603050405020304" pitchFamily="18" charset="0"/>
              </a:rPr>
              <a:t>全球城市建筑面积占总陆地面积</a:t>
            </a:r>
            <a:r>
              <a:rPr lang="en-US" altLang="zh-CN" sz="1800" dirty="0">
                <a:latin typeface="Times New Roman" panose="02020603050405020304" pitchFamily="18" charset="0"/>
                <a:ea typeface="+mn-ea"/>
                <a:cs typeface="Times New Roman" panose="02020603050405020304" pitchFamily="18" charset="0"/>
              </a:rPr>
              <a:t>~0.65%</a:t>
            </a:r>
            <a:r>
              <a:rPr lang="zh-CN" altLang="en-US" sz="1800" dirty="0">
                <a:latin typeface="Times New Roman" panose="02020603050405020304" pitchFamily="18" charset="0"/>
                <a:ea typeface="+mn-ea"/>
                <a:cs typeface="Times New Roman" panose="02020603050405020304" pitchFamily="18" charset="0"/>
              </a:rPr>
              <a:t>*</a:t>
            </a:r>
            <a:r>
              <a:rPr lang="en-US" altLang="zh-CN" sz="1800" dirty="0">
                <a:solidFill>
                  <a:srgbClr val="1222F6"/>
                </a:solidFill>
                <a:latin typeface="Times New Roman" panose="02020603050405020304" pitchFamily="18" charset="0"/>
                <a:ea typeface="+mn-ea"/>
                <a:cs typeface="Times New Roman" panose="02020603050405020304" pitchFamily="18" charset="0"/>
              </a:rPr>
              <a:t>(</a:t>
            </a:r>
            <a:r>
              <a:rPr lang="en-US" altLang="zh-CN" sz="1800" b="1" dirty="0">
                <a:solidFill>
                  <a:srgbClr val="1222F6"/>
                </a:solidFill>
                <a:latin typeface="Times New Roman" panose="02020603050405020304" pitchFamily="18" charset="0"/>
                <a:ea typeface="+mn-ea"/>
                <a:cs typeface="Times New Roman" panose="02020603050405020304" pitchFamily="18" charset="0"/>
              </a:rPr>
              <a:t>Global built-up area</a:t>
            </a:r>
            <a:r>
              <a:rPr lang="en-US" altLang="zh-CN" sz="1800" dirty="0">
                <a:solidFill>
                  <a:srgbClr val="1222F6"/>
                </a:solidFill>
                <a:latin typeface="Times New Roman" panose="02020603050405020304" pitchFamily="18" charset="0"/>
                <a:ea typeface="+mn-ea"/>
                <a:cs typeface="Times New Roman" panose="02020603050405020304" pitchFamily="18" charset="0"/>
              </a:rPr>
              <a:t>)</a:t>
            </a:r>
            <a:r>
              <a:rPr lang="zh-CN" altLang="en-US" sz="1800" dirty="0">
                <a:latin typeface="Times New Roman" panose="02020603050405020304" pitchFamily="18" charset="0"/>
                <a:ea typeface="+mn-ea"/>
                <a:cs typeface="Times New Roman" panose="02020603050405020304" pitchFamily="18" charset="0"/>
              </a:rPr>
              <a:t>，居住</a:t>
            </a:r>
            <a:r>
              <a:rPr lang="en-US" altLang="zh-CN" sz="1800" b="1" dirty="0">
                <a:solidFill>
                  <a:srgbClr val="1222F6"/>
                </a:solidFill>
                <a:latin typeface="Times New Roman" panose="02020603050405020304" pitchFamily="18" charset="0"/>
                <a:ea typeface="+mn-ea"/>
                <a:cs typeface="Times New Roman" panose="02020603050405020304" pitchFamily="18" charset="0"/>
              </a:rPr>
              <a:t>&gt;50%</a:t>
            </a:r>
            <a:r>
              <a:rPr lang="zh-CN" altLang="en-US" sz="1800" b="1" dirty="0">
                <a:solidFill>
                  <a:srgbClr val="1222F6"/>
                </a:solidFill>
                <a:latin typeface="Times New Roman" panose="02020603050405020304" pitchFamily="18" charset="0"/>
                <a:ea typeface="+mn-ea"/>
                <a:cs typeface="Times New Roman" panose="02020603050405020304" pitchFamily="18" charset="0"/>
              </a:rPr>
              <a:t>（</a:t>
            </a:r>
            <a:r>
              <a:rPr lang="en-US" altLang="zh-CN" sz="1800" b="1" dirty="0">
                <a:solidFill>
                  <a:srgbClr val="1222F6"/>
                </a:solidFill>
                <a:latin typeface="Times New Roman" panose="02020603050405020304" pitchFamily="18" charset="0"/>
                <a:ea typeface="+mn-ea"/>
                <a:cs typeface="Times New Roman" panose="02020603050405020304" pitchFamily="18" charset="0"/>
              </a:rPr>
              <a:t>~54.5%</a:t>
            </a:r>
            <a:r>
              <a:rPr lang="zh-CN" altLang="en-US" sz="1800" b="1" dirty="0">
                <a:solidFill>
                  <a:srgbClr val="1222F6"/>
                </a:solidFill>
                <a:latin typeface="Times New Roman" panose="02020603050405020304" pitchFamily="18" charset="0"/>
                <a:ea typeface="+mn-ea"/>
                <a:cs typeface="Times New Roman" panose="02020603050405020304" pitchFamily="18" charset="0"/>
              </a:rPr>
              <a:t>）人口</a:t>
            </a:r>
            <a:r>
              <a:rPr lang="zh-CN" altLang="en-US" sz="1800" dirty="0">
                <a:latin typeface="Times New Roman" panose="02020603050405020304" pitchFamily="18" charset="0"/>
                <a:ea typeface="+mn-ea"/>
                <a:cs typeface="Times New Roman" panose="02020603050405020304" pitchFamily="18" charset="0"/>
              </a:rPr>
              <a:t>，到</a:t>
            </a:r>
            <a:r>
              <a:rPr lang="en-US" sz="1800" dirty="0">
                <a:latin typeface="Times New Roman" panose="02020603050405020304" pitchFamily="18" charset="0"/>
                <a:ea typeface="+mn-ea"/>
                <a:cs typeface="Times New Roman" panose="02020603050405020304" pitchFamily="18" charset="0"/>
              </a:rPr>
              <a:t>2030, </a:t>
            </a:r>
            <a:r>
              <a:rPr lang="zh-CN" altLang="en-US" sz="1800" dirty="0">
                <a:latin typeface="Times New Roman" panose="02020603050405020304" pitchFamily="18" charset="0"/>
                <a:ea typeface="+mn-ea"/>
                <a:cs typeface="Times New Roman" panose="02020603050405020304" pitchFamily="18" charset="0"/>
              </a:rPr>
              <a:t>城市人口占比</a:t>
            </a:r>
            <a:r>
              <a:rPr lang="en-US" altLang="zh-CN" sz="1800" dirty="0">
                <a:latin typeface="Times New Roman" panose="02020603050405020304" pitchFamily="18" charset="0"/>
                <a:ea typeface="+mn-ea"/>
                <a:cs typeface="Times New Roman" panose="02020603050405020304" pitchFamily="18" charset="0"/>
              </a:rPr>
              <a:t>~60%</a:t>
            </a:r>
            <a:endParaRPr lang="en-US" sz="1800" dirty="0">
              <a:latin typeface="Times New Roman" panose="02020603050405020304" pitchFamily="18" charset="0"/>
              <a:ea typeface="+mn-ea"/>
              <a:cs typeface="Times New Roman" panose="02020603050405020304" pitchFamily="18" charset="0"/>
            </a:endParaRPr>
          </a:p>
          <a:p>
            <a:pPr>
              <a:lnSpc>
                <a:spcPct val="150000"/>
              </a:lnSpc>
            </a:pPr>
            <a:r>
              <a:rPr lang="en-US" altLang="zh-CN" sz="1800" b="1" dirty="0">
                <a:solidFill>
                  <a:srgbClr val="1222F6"/>
                </a:solidFill>
                <a:latin typeface="Times New Roman" panose="02020603050405020304" pitchFamily="18" charset="0"/>
                <a:ea typeface="+mn-ea"/>
                <a:cs typeface="Times New Roman" panose="02020603050405020304" pitchFamily="18" charset="0"/>
              </a:rPr>
              <a:t>2016</a:t>
            </a:r>
            <a:r>
              <a:rPr lang="zh-CN" altLang="en-US" sz="1800" dirty="0">
                <a:latin typeface="Times New Roman" panose="02020603050405020304" pitchFamily="18" charset="0"/>
                <a:ea typeface="+mn-ea"/>
                <a:cs typeface="Times New Roman" panose="02020603050405020304" pitchFamily="18" charset="0"/>
              </a:rPr>
              <a:t>年，全球超大城市</a:t>
            </a:r>
            <a:r>
              <a:rPr lang="en-US" sz="1800" b="1" dirty="0">
                <a:solidFill>
                  <a:srgbClr val="1222F6"/>
                </a:solidFill>
                <a:latin typeface="Times New Roman" panose="02020603050405020304" pitchFamily="18" charset="0"/>
                <a:ea typeface="+mn-ea"/>
                <a:cs typeface="Times New Roman" panose="02020603050405020304" pitchFamily="18" charset="0"/>
              </a:rPr>
              <a:t>31</a:t>
            </a:r>
            <a:r>
              <a:rPr lang="zh-CN" altLang="en-US" sz="1800" dirty="0">
                <a:latin typeface="Times New Roman" panose="02020603050405020304" pitchFamily="18" charset="0"/>
                <a:ea typeface="+mn-ea"/>
                <a:cs typeface="Times New Roman" panose="02020603050405020304" pitchFamily="18" charset="0"/>
              </a:rPr>
              <a:t>个，到</a:t>
            </a:r>
            <a:r>
              <a:rPr lang="en-US" altLang="zh-CN" sz="1800" dirty="0">
                <a:latin typeface="Times New Roman" panose="02020603050405020304" pitchFamily="18" charset="0"/>
                <a:ea typeface="+mn-ea"/>
                <a:cs typeface="Times New Roman" panose="02020603050405020304" pitchFamily="18" charset="0"/>
              </a:rPr>
              <a:t>2030</a:t>
            </a:r>
            <a:r>
              <a:rPr lang="zh-CN" altLang="en-US" sz="1800" dirty="0">
                <a:latin typeface="Times New Roman" panose="02020603050405020304" pitchFamily="18" charset="0"/>
                <a:ea typeface="+mn-ea"/>
                <a:cs typeface="Times New Roman" panose="02020603050405020304" pitchFamily="18" charset="0"/>
              </a:rPr>
              <a:t>年，预计为</a:t>
            </a:r>
            <a:r>
              <a:rPr lang="en-US" altLang="zh-CN" sz="1800" dirty="0">
                <a:latin typeface="Times New Roman" panose="02020603050405020304" pitchFamily="18" charset="0"/>
                <a:ea typeface="+mn-ea"/>
                <a:cs typeface="Times New Roman" panose="02020603050405020304" pitchFamily="18" charset="0"/>
              </a:rPr>
              <a:t>41</a:t>
            </a:r>
            <a:r>
              <a:rPr lang="zh-CN" altLang="en-US" sz="1800" dirty="0">
                <a:latin typeface="Times New Roman" panose="02020603050405020304" pitchFamily="18" charset="0"/>
                <a:ea typeface="+mn-ea"/>
                <a:cs typeface="Times New Roman" panose="02020603050405020304" pitchFamily="18" charset="0"/>
              </a:rPr>
              <a:t>个 </a:t>
            </a:r>
            <a:r>
              <a:rPr lang="en-US" sz="1800" b="1" dirty="0">
                <a:solidFill>
                  <a:srgbClr val="1222F6"/>
                </a:solidFill>
                <a:latin typeface="Times New Roman" panose="02020603050405020304" pitchFamily="18" charset="0"/>
                <a:ea typeface="+mn-ea"/>
                <a:cs typeface="Times New Roman" panose="02020603050405020304" pitchFamily="18" charset="0"/>
              </a:rPr>
              <a:t>(megacity, POP &gt;10 million)</a:t>
            </a:r>
            <a:endParaRPr lang="en-US" altLang="zh-CN" sz="1800" dirty="0">
              <a:latin typeface="Times New Roman" panose="02020603050405020304" pitchFamily="18" charset="0"/>
              <a:ea typeface="+mn-ea"/>
              <a:cs typeface="Times New Roman" panose="02020603050405020304" pitchFamily="18" charset="0"/>
            </a:endParaRPr>
          </a:p>
          <a:p>
            <a:pPr>
              <a:lnSpc>
                <a:spcPct val="150000"/>
              </a:lnSpc>
            </a:pPr>
            <a:r>
              <a:rPr lang="zh-CN" altLang="en-US" sz="1800" dirty="0">
                <a:latin typeface="Times New Roman" panose="02020603050405020304" pitchFamily="18" charset="0"/>
                <a:ea typeface="+mn-ea"/>
                <a:cs typeface="Times New Roman" panose="02020603050405020304" pitchFamily="18" charset="0"/>
              </a:rPr>
              <a:t>城市变热、变干、变浊 </a:t>
            </a:r>
            <a:r>
              <a:rPr lang="en-US" altLang="zh-CN" sz="1800" dirty="0">
                <a:latin typeface="Times New Roman" panose="02020603050405020304" pitchFamily="18" charset="0"/>
                <a:ea typeface="+mn-ea"/>
                <a:cs typeface="Times New Roman" panose="02020603050405020304" pitchFamily="18" charset="0"/>
              </a:rPr>
              <a:t>Getting warmer, dryer and polluted</a:t>
            </a:r>
          </a:p>
          <a:p>
            <a:pPr>
              <a:lnSpc>
                <a:spcPct val="150000"/>
              </a:lnSpc>
            </a:pPr>
            <a:r>
              <a:rPr lang="zh-CN" altLang="en-US" sz="1800" dirty="0">
                <a:latin typeface="Times New Roman" panose="02020603050405020304" pitchFamily="18" charset="0"/>
                <a:ea typeface="+mn-ea"/>
                <a:cs typeface="Times New Roman" panose="02020603050405020304" pitchFamily="18" charset="0"/>
              </a:rPr>
              <a:t>城市气候对城市影响深广：</a:t>
            </a:r>
            <a:r>
              <a:rPr lang="zh-CN" altLang="en-US" sz="1800" b="1" dirty="0">
                <a:solidFill>
                  <a:srgbClr val="1222F6"/>
                </a:solidFill>
                <a:latin typeface="Times New Roman" panose="02020603050405020304" pitchFamily="18" charset="0"/>
                <a:ea typeface="+mn-ea"/>
                <a:cs typeface="Times New Roman" panose="02020603050405020304" pitchFamily="18" charset="0"/>
              </a:rPr>
              <a:t>经济发展、能耗水平以及城市居民的生活质量</a:t>
            </a:r>
            <a:r>
              <a:rPr lang="en-US" altLang="zh-CN" sz="1800" b="1" dirty="0">
                <a:solidFill>
                  <a:srgbClr val="1222F6"/>
                </a:solidFill>
                <a:latin typeface="Times New Roman" panose="02020603050405020304" pitchFamily="18" charset="0"/>
                <a:ea typeface="+mn-ea"/>
                <a:cs typeface="Times New Roman" panose="02020603050405020304" pitchFamily="18" charset="0"/>
              </a:rPr>
              <a:t> Profound impacts of UC on urban socio-economic benefits</a:t>
            </a:r>
            <a:endParaRPr lang="en-US" altLang="zh-CN" sz="1800" dirty="0">
              <a:latin typeface="Times New Roman" panose="02020603050405020304" pitchFamily="18" charset="0"/>
              <a:ea typeface="+mn-ea"/>
              <a:cs typeface="Times New Roman" panose="02020603050405020304" pitchFamily="18" charset="0"/>
            </a:endParaRPr>
          </a:p>
          <a:p>
            <a:pPr marL="0" indent="0">
              <a:lnSpc>
                <a:spcPct val="150000"/>
              </a:lnSpc>
              <a:buNone/>
            </a:pPr>
            <a:endParaRPr lang="en-US" sz="1400" dirty="0">
              <a:latin typeface="Times New Roman" panose="02020603050405020304" pitchFamily="18" charset="0"/>
              <a:ea typeface="+mn-ea"/>
              <a:cs typeface="Times New Roman" panose="02020603050405020304" pitchFamily="18" charset="0"/>
            </a:endParaRPr>
          </a:p>
        </p:txBody>
      </p:sp>
      <p:sp>
        <p:nvSpPr>
          <p:cNvPr id="12" name="矩形 11">
            <a:extLst>
              <a:ext uri="{FF2B5EF4-FFF2-40B4-BE49-F238E27FC236}">
                <a16:creationId xmlns:a16="http://schemas.microsoft.com/office/drawing/2014/main" id="{DB8BA928-D6BD-430F-8CB6-0BE770F03FA0}"/>
              </a:ext>
            </a:extLst>
          </p:cNvPr>
          <p:cNvSpPr/>
          <p:nvPr/>
        </p:nvSpPr>
        <p:spPr>
          <a:xfrm>
            <a:off x="7632131" y="5897509"/>
            <a:ext cx="4568815" cy="307777"/>
          </a:xfrm>
          <a:prstGeom prst="rect">
            <a:avLst/>
          </a:prstGeom>
        </p:spPr>
        <p:txBody>
          <a:bodyPr wrap="none">
            <a:spAutoFit/>
          </a:bodyPr>
          <a:lstStyle/>
          <a:p>
            <a:r>
              <a:rPr lang="en-US" altLang="zh-CN" sz="1400" dirty="0">
                <a:solidFill>
                  <a:schemeClr val="bg1"/>
                </a:solidFill>
              </a:rPr>
              <a:t>World meteorological organization (WMO)Bulletin 57(4)</a:t>
            </a:r>
            <a:endParaRPr lang="en-US" sz="1400" dirty="0">
              <a:solidFill>
                <a:schemeClr val="bg1"/>
              </a:solidFill>
            </a:endParaRPr>
          </a:p>
        </p:txBody>
      </p:sp>
      <p:sp>
        <p:nvSpPr>
          <p:cNvPr id="13" name="标题 1">
            <a:extLst>
              <a:ext uri="{FF2B5EF4-FFF2-40B4-BE49-F238E27FC236}">
                <a16:creationId xmlns:a16="http://schemas.microsoft.com/office/drawing/2014/main" id="{58FB5566-E613-4A7A-AC1A-77308EC4FBFE}"/>
              </a:ext>
            </a:extLst>
          </p:cNvPr>
          <p:cNvSpPr txBox="1">
            <a:spLocks/>
          </p:cNvSpPr>
          <p:nvPr/>
        </p:nvSpPr>
        <p:spPr>
          <a:xfrm>
            <a:off x="290316" y="164966"/>
            <a:ext cx="4658874"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3200" b="1" kern="1200">
                <a:solidFill>
                  <a:schemeClr val="bg1"/>
                </a:solidFill>
                <a:latin typeface="微软雅黑" panose="020B0503020204020204" pitchFamily="34" charset="-122"/>
                <a:ea typeface="微软雅黑" panose="020B0503020204020204" pitchFamily="34" charset="-122"/>
                <a:cs typeface="+mj-cs"/>
              </a:defRPr>
            </a:lvl1pPr>
          </a:lstStyle>
          <a:p>
            <a:pPr defTabSz="914400">
              <a:lnSpc>
                <a:spcPct val="120000"/>
              </a:lnSpc>
            </a:pPr>
            <a:r>
              <a:rPr lang="zh-CN" altLang="en-US" dirty="0">
                <a:solidFill>
                  <a:schemeClr val="tx1"/>
                </a:solidFill>
                <a:latin typeface="+mj-lt"/>
                <a:ea typeface="+mj-ea"/>
              </a:rPr>
              <a:t>城市化与城市气候</a:t>
            </a:r>
            <a:endParaRPr lang="en-US" altLang="zh-CN" dirty="0">
              <a:solidFill>
                <a:schemeClr val="tx1"/>
              </a:solidFill>
              <a:latin typeface="+mj-lt"/>
              <a:ea typeface="+mj-ea"/>
            </a:endParaRPr>
          </a:p>
          <a:p>
            <a:pPr defTabSz="914400">
              <a:lnSpc>
                <a:spcPct val="120000"/>
              </a:lnSpc>
            </a:pPr>
            <a:r>
              <a:rPr lang="en-US" altLang="zh-CN" sz="2000" dirty="0">
                <a:solidFill>
                  <a:srgbClr val="1222F6"/>
                </a:solidFill>
                <a:latin typeface="+mj-lt"/>
                <a:ea typeface="+mj-ea"/>
              </a:rPr>
              <a:t>Urbanization and urban climate(UC)</a:t>
            </a:r>
            <a:endParaRPr lang="en-US" sz="2000" dirty="0">
              <a:solidFill>
                <a:srgbClr val="1222F6"/>
              </a:solidFill>
              <a:latin typeface="+mj-lt"/>
              <a:ea typeface="+mj-ea"/>
            </a:endParaRPr>
          </a:p>
        </p:txBody>
      </p:sp>
      <p:sp>
        <p:nvSpPr>
          <p:cNvPr id="23" name="矩形 22">
            <a:extLst>
              <a:ext uri="{FF2B5EF4-FFF2-40B4-BE49-F238E27FC236}">
                <a16:creationId xmlns:a16="http://schemas.microsoft.com/office/drawing/2014/main" id="{DFE5C209-AA64-49C0-93DC-5785B7FCD04B}"/>
              </a:ext>
            </a:extLst>
          </p:cNvPr>
          <p:cNvSpPr/>
          <p:nvPr/>
        </p:nvSpPr>
        <p:spPr>
          <a:xfrm>
            <a:off x="861815" y="6322699"/>
            <a:ext cx="6770315" cy="646331"/>
          </a:xfrm>
          <a:prstGeom prst="rect">
            <a:avLst/>
          </a:prstGeom>
        </p:spPr>
        <p:txBody>
          <a:bodyPr wrap="square">
            <a:spAutoFit/>
          </a:bodyPr>
          <a:lstStyle/>
          <a:p>
            <a:r>
              <a:rPr lang="zh-CN" altLang="en-US" sz="1200" dirty="0">
                <a:solidFill>
                  <a:schemeClr val="bg1">
                    <a:lumMod val="50000"/>
                  </a:schemeClr>
                </a:solidFill>
              </a:rPr>
              <a:t>数据来源：</a:t>
            </a:r>
            <a:r>
              <a:rPr lang="en-US" sz="1200" dirty="0">
                <a:solidFill>
                  <a:schemeClr val="bg1">
                    <a:lumMod val="50000"/>
                  </a:schemeClr>
                </a:solidFill>
              </a:rPr>
              <a:t>United Nations, Department of Economic and Social Affairs, Population Division (2016). The World’s Cities in 2016 – Data Booklet (ST/ESA/ SER.A/392)</a:t>
            </a:r>
            <a:r>
              <a:rPr lang="zh-CN" altLang="en-US" sz="1200" dirty="0">
                <a:solidFill>
                  <a:schemeClr val="bg1">
                    <a:lumMod val="50000"/>
                  </a:schemeClr>
                </a:solidFill>
              </a:rPr>
              <a:t>；</a:t>
            </a:r>
            <a:r>
              <a:rPr lang="da-DK" altLang="zh-CN" sz="1200" dirty="0">
                <a:solidFill>
                  <a:schemeClr val="bg1">
                    <a:lumMod val="50000"/>
                  </a:schemeClr>
                </a:solidFill>
              </a:rPr>
              <a:t>Liu, Z., et al. (2014). </a:t>
            </a:r>
          </a:p>
          <a:p>
            <a:endParaRPr lang="en-US" sz="1200" dirty="0">
              <a:solidFill>
                <a:schemeClr val="bg1">
                  <a:lumMod val="50000"/>
                </a:schemeClr>
              </a:solidFill>
              <a:cs typeface="Arial" panose="020B0604020202020204" pitchFamily="34" charset="0"/>
            </a:endParaRPr>
          </a:p>
        </p:txBody>
      </p:sp>
    </p:spTree>
    <p:extLst>
      <p:ext uri="{BB962C8B-B14F-4D97-AF65-F5344CB8AC3E}">
        <p14:creationId xmlns:p14="http://schemas.microsoft.com/office/powerpoint/2010/main" val="2555385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DBED493C-32E9-41CA-9E65-F99663727D4B}"/>
              </a:ext>
            </a:extLst>
          </p:cNvPr>
          <p:cNvPicPr>
            <a:picLocks noChangeAspect="1"/>
          </p:cNvPicPr>
          <p:nvPr/>
        </p:nvPicPr>
        <p:blipFill>
          <a:blip r:embed="rId3"/>
          <a:stretch>
            <a:fillRect/>
          </a:stretch>
        </p:blipFill>
        <p:spPr>
          <a:xfrm>
            <a:off x="6832580" y="1448382"/>
            <a:ext cx="5346061" cy="2944008"/>
          </a:xfrm>
          <a:prstGeom prst="rect">
            <a:avLst/>
          </a:prstGeom>
        </p:spPr>
      </p:pic>
      <p:sp>
        <p:nvSpPr>
          <p:cNvPr id="2" name="灯片编号占位符 1">
            <a:extLst>
              <a:ext uri="{FF2B5EF4-FFF2-40B4-BE49-F238E27FC236}">
                <a16:creationId xmlns:a16="http://schemas.microsoft.com/office/drawing/2014/main" id="{A9AA45C4-79E6-471A-8650-554950E3E599}"/>
              </a:ext>
            </a:extLst>
          </p:cNvPr>
          <p:cNvSpPr>
            <a:spLocks noGrp="1"/>
          </p:cNvSpPr>
          <p:nvPr>
            <p:ph type="sldNum" sz="quarter" idx="12"/>
          </p:nvPr>
        </p:nvSpPr>
        <p:spPr/>
        <p:txBody>
          <a:bodyPr/>
          <a:lstStyle/>
          <a:p>
            <a:fld id="{833FA12E-B5B5-4348-B34B-2EB182552C31}" type="slidenum">
              <a:rPr lang="en-US" smtClean="0"/>
              <a:pPr/>
              <a:t>4</a:t>
            </a:fld>
            <a:endParaRPr lang="en-US"/>
          </a:p>
        </p:txBody>
      </p:sp>
      <p:sp>
        <p:nvSpPr>
          <p:cNvPr id="7" name="标题 1">
            <a:extLst>
              <a:ext uri="{FF2B5EF4-FFF2-40B4-BE49-F238E27FC236}">
                <a16:creationId xmlns:a16="http://schemas.microsoft.com/office/drawing/2014/main" id="{550D9E1E-855F-400B-A8C1-1C4DEF5B8570}"/>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3200" b="1">
                <a:latin typeface="+mj-lt"/>
                <a:ea typeface="+mj-ea"/>
                <a:cs typeface="+mj-cs"/>
              </a:defRPr>
            </a:lvl1pPr>
          </a:lstStyle>
          <a:p>
            <a:pPr>
              <a:lnSpc>
                <a:spcPct val="120000"/>
              </a:lnSpc>
            </a:pPr>
            <a:r>
              <a:rPr lang="zh-CN" altLang="en-US" dirty="0"/>
              <a:t>上海城市用地类型演变</a:t>
            </a:r>
            <a:endParaRPr lang="en-US" altLang="zh-CN" dirty="0"/>
          </a:p>
          <a:p>
            <a:pPr>
              <a:lnSpc>
                <a:spcPct val="120000"/>
              </a:lnSpc>
            </a:pPr>
            <a:r>
              <a:rPr lang="en-US" sz="2000" dirty="0" err="1">
                <a:solidFill>
                  <a:srgbClr val="1222F6"/>
                </a:solidFill>
              </a:rPr>
              <a:t>Spatio</a:t>
            </a:r>
            <a:r>
              <a:rPr lang="en-US" sz="2000" dirty="0">
                <a:solidFill>
                  <a:srgbClr val="1222F6"/>
                </a:solidFill>
              </a:rPr>
              <a:t>-temporal change of land use in Shanghai</a:t>
            </a:r>
          </a:p>
        </p:txBody>
      </p:sp>
      <p:sp>
        <p:nvSpPr>
          <p:cNvPr id="18" name="灯片编号占位符 3">
            <a:extLst>
              <a:ext uri="{FF2B5EF4-FFF2-40B4-BE49-F238E27FC236}">
                <a16:creationId xmlns:a16="http://schemas.microsoft.com/office/drawing/2014/main" id="{9C359482-ECF4-45F8-BF25-F660FCD6D548}"/>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33FA12E-B5B5-4348-B34B-2EB182552C31}" type="slidenum">
              <a:rPr lang="en-US" smtClean="0">
                <a:solidFill>
                  <a:prstClr val="black">
                    <a:tint val="75000"/>
                  </a:prstClr>
                </a:solidFill>
                <a:latin typeface="Calibri" panose="020F0502020204030204"/>
              </a:rPr>
              <a:pPr>
                <a:defRPr/>
              </a:pPr>
              <a:t>4</a:t>
            </a:fld>
            <a:endParaRPr lang="en-US">
              <a:solidFill>
                <a:prstClr val="black">
                  <a:tint val="75000"/>
                </a:prstClr>
              </a:solidFill>
              <a:latin typeface="Calibri" panose="020F0502020204030204"/>
            </a:endParaRPr>
          </a:p>
        </p:txBody>
      </p:sp>
      <p:sp>
        <p:nvSpPr>
          <p:cNvPr id="19" name="矩形 18">
            <a:extLst>
              <a:ext uri="{FF2B5EF4-FFF2-40B4-BE49-F238E27FC236}">
                <a16:creationId xmlns:a16="http://schemas.microsoft.com/office/drawing/2014/main" id="{6BF594CD-80CF-44BB-A9EA-5D72D67CF8EA}"/>
              </a:ext>
            </a:extLst>
          </p:cNvPr>
          <p:cNvSpPr/>
          <p:nvPr/>
        </p:nvSpPr>
        <p:spPr>
          <a:xfrm>
            <a:off x="9123262" y="6385023"/>
            <a:ext cx="1736373" cy="307777"/>
          </a:xfrm>
          <a:prstGeom prst="rect">
            <a:avLst/>
          </a:prstGeom>
        </p:spPr>
        <p:txBody>
          <a:bodyPr wrap="none">
            <a:spAutoFit/>
          </a:bodyPr>
          <a:lstStyle/>
          <a:p>
            <a:r>
              <a:rPr lang="da-DK" sz="1400" dirty="0">
                <a:latin typeface="Segoe UI" panose="020B0502040204020203" pitchFamily="34" charset="0"/>
              </a:rPr>
              <a:t>Tian, L., et al. (2017)</a:t>
            </a:r>
            <a:endParaRPr lang="en-US" sz="1400" dirty="0"/>
          </a:p>
        </p:txBody>
      </p:sp>
      <p:grpSp>
        <p:nvGrpSpPr>
          <p:cNvPr id="20" name="组合 19">
            <a:extLst>
              <a:ext uri="{FF2B5EF4-FFF2-40B4-BE49-F238E27FC236}">
                <a16:creationId xmlns:a16="http://schemas.microsoft.com/office/drawing/2014/main" id="{944ADFCE-B408-4897-B457-3E45A3BED8C9}"/>
              </a:ext>
            </a:extLst>
          </p:cNvPr>
          <p:cNvGrpSpPr/>
          <p:nvPr/>
        </p:nvGrpSpPr>
        <p:grpSpPr>
          <a:xfrm>
            <a:off x="785805" y="1549924"/>
            <a:ext cx="9039766" cy="4636036"/>
            <a:chOff x="773638" y="1748827"/>
            <a:chExt cx="9039766" cy="4636036"/>
          </a:xfrm>
        </p:grpSpPr>
        <p:pic>
          <p:nvPicPr>
            <p:cNvPr id="21" name="图片 20">
              <a:extLst>
                <a:ext uri="{FF2B5EF4-FFF2-40B4-BE49-F238E27FC236}">
                  <a16:creationId xmlns:a16="http://schemas.microsoft.com/office/drawing/2014/main" id="{813CEB2C-EFEE-4D2A-9BB1-9F7A3C76D1FE}"/>
                </a:ext>
              </a:extLst>
            </p:cNvPr>
            <p:cNvPicPr>
              <a:picLocks noChangeAspect="1"/>
            </p:cNvPicPr>
            <p:nvPr/>
          </p:nvPicPr>
          <p:blipFill>
            <a:blip r:embed="rId4"/>
            <a:stretch>
              <a:fillRect/>
            </a:stretch>
          </p:blipFill>
          <p:spPr>
            <a:xfrm>
              <a:off x="838200" y="1760257"/>
              <a:ext cx="3224926" cy="3657600"/>
            </a:xfrm>
            <a:prstGeom prst="rect">
              <a:avLst/>
            </a:prstGeom>
          </p:spPr>
        </p:pic>
        <p:pic>
          <p:nvPicPr>
            <p:cNvPr id="24" name="图片 23">
              <a:extLst>
                <a:ext uri="{FF2B5EF4-FFF2-40B4-BE49-F238E27FC236}">
                  <a16:creationId xmlns:a16="http://schemas.microsoft.com/office/drawing/2014/main" id="{3A2E07E3-49EE-4FD2-9A9C-19F34E55E8F8}"/>
                </a:ext>
              </a:extLst>
            </p:cNvPr>
            <p:cNvPicPr>
              <a:picLocks noChangeAspect="1"/>
            </p:cNvPicPr>
            <p:nvPr/>
          </p:nvPicPr>
          <p:blipFill>
            <a:blip r:embed="rId5"/>
            <a:stretch>
              <a:fillRect/>
            </a:stretch>
          </p:blipFill>
          <p:spPr>
            <a:xfrm>
              <a:off x="773638" y="5593101"/>
              <a:ext cx="9039766" cy="791762"/>
            </a:xfrm>
            <a:prstGeom prst="rect">
              <a:avLst/>
            </a:prstGeom>
          </p:spPr>
        </p:pic>
        <p:pic>
          <p:nvPicPr>
            <p:cNvPr id="23" name="图片 22">
              <a:extLst>
                <a:ext uri="{FF2B5EF4-FFF2-40B4-BE49-F238E27FC236}">
                  <a16:creationId xmlns:a16="http://schemas.microsoft.com/office/drawing/2014/main" id="{6E5BB488-25C9-492E-B4D0-3FC820A2CC85}"/>
                </a:ext>
              </a:extLst>
            </p:cNvPr>
            <p:cNvPicPr>
              <a:picLocks noChangeAspect="1"/>
            </p:cNvPicPr>
            <p:nvPr/>
          </p:nvPicPr>
          <p:blipFill rotWithShape="1">
            <a:blip r:embed="rId6"/>
            <a:srcRect r="8224"/>
            <a:stretch/>
          </p:blipFill>
          <p:spPr>
            <a:xfrm>
              <a:off x="3801300" y="1748827"/>
              <a:ext cx="3044639" cy="3657600"/>
            </a:xfrm>
            <a:prstGeom prst="rect">
              <a:avLst/>
            </a:prstGeom>
          </p:spPr>
        </p:pic>
      </p:grpSp>
      <p:sp>
        <p:nvSpPr>
          <p:cNvPr id="25" name="文本框 24">
            <a:extLst>
              <a:ext uri="{FF2B5EF4-FFF2-40B4-BE49-F238E27FC236}">
                <a16:creationId xmlns:a16="http://schemas.microsoft.com/office/drawing/2014/main" id="{99DF7AE6-B9D8-4B3E-A037-ED7980911032}"/>
              </a:ext>
            </a:extLst>
          </p:cNvPr>
          <p:cNvSpPr txBox="1"/>
          <p:nvPr/>
        </p:nvSpPr>
        <p:spPr>
          <a:xfrm>
            <a:off x="7444069" y="4564073"/>
            <a:ext cx="4309987" cy="707886"/>
          </a:xfrm>
          <a:prstGeom prst="rect">
            <a:avLst/>
          </a:prstGeom>
          <a:noFill/>
        </p:spPr>
        <p:txBody>
          <a:bodyPr wrap="square" rtlCol="0">
            <a:spAutoFit/>
          </a:bodyPr>
          <a:lstStyle/>
          <a:p>
            <a:r>
              <a:rPr lang="zh-CN" altLang="en-US" sz="2000" b="1" dirty="0">
                <a:solidFill>
                  <a:srgbClr val="1222F6"/>
                </a:solidFill>
                <a:latin typeface="+mn-ea"/>
              </a:rPr>
              <a:t>城市、乡村居住区面积扩张，草地面积增多，林地和水体面积缩减</a:t>
            </a:r>
            <a:endParaRPr lang="en-US" sz="2000" b="1" dirty="0">
              <a:solidFill>
                <a:srgbClr val="1222F6"/>
              </a:solidFill>
              <a:latin typeface="+mn-ea"/>
            </a:endParaRPr>
          </a:p>
        </p:txBody>
      </p:sp>
      <p:sp>
        <p:nvSpPr>
          <p:cNvPr id="30" name="矩形 29">
            <a:extLst>
              <a:ext uri="{FF2B5EF4-FFF2-40B4-BE49-F238E27FC236}">
                <a16:creationId xmlns:a16="http://schemas.microsoft.com/office/drawing/2014/main" id="{730E95CD-B18D-4DF7-B706-9F788FBD4D8F}"/>
              </a:ext>
            </a:extLst>
          </p:cNvPr>
          <p:cNvSpPr/>
          <p:nvPr/>
        </p:nvSpPr>
        <p:spPr>
          <a:xfrm>
            <a:off x="7919949" y="1893968"/>
            <a:ext cx="2422458" cy="369332"/>
          </a:xfrm>
          <a:prstGeom prst="rect">
            <a:avLst/>
          </a:prstGeom>
        </p:spPr>
        <p:txBody>
          <a:bodyPr wrap="none">
            <a:spAutoFit/>
          </a:bodyPr>
          <a:lstStyle/>
          <a:p>
            <a:r>
              <a:rPr lang="zh-CN" altLang="en-US" b="1" dirty="0">
                <a:solidFill>
                  <a:srgbClr val="1222F6"/>
                </a:solidFill>
                <a:latin typeface="Times New Roman" panose="02020603050405020304" pitchFamily="18" charset="0"/>
                <a:cs typeface="Times New Roman" panose="02020603050405020304" pitchFamily="18" charset="0"/>
              </a:rPr>
              <a:t>公园绿地 </a:t>
            </a:r>
            <a:r>
              <a:rPr lang="en-US" altLang="zh-CN" b="1" dirty="0">
                <a:solidFill>
                  <a:srgbClr val="1222F6"/>
                </a:solidFill>
                <a:latin typeface="Times New Roman" panose="02020603050405020304" pitchFamily="18" charset="0"/>
                <a:cs typeface="Times New Roman" panose="02020603050405020304" pitchFamily="18" charset="0"/>
              </a:rPr>
              <a:t>vs. </a:t>
            </a:r>
            <a:r>
              <a:rPr lang="zh-CN" altLang="en-US" b="1" dirty="0">
                <a:solidFill>
                  <a:srgbClr val="1222F6"/>
                </a:solidFill>
                <a:latin typeface="Times New Roman" panose="02020603050405020304" pitchFamily="18" charset="0"/>
                <a:cs typeface="Times New Roman" panose="02020603050405020304" pitchFamily="18" charset="0"/>
              </a:rPr>
              <a:t>热岛强度</a:t>
            </a:r>
            <a:endParaRPr lang="en-US" b="1" dirty="0">
              <a:latin typeface="Times New Roman" panose="02020603050405020304" pitchFamily="18" charset="0"/>
              <a:cs typeface="Times New Roman" panose="02020603050405020304" pitchFamily="18" charset="0"/>
            </a:endParaRPr>
          </a:p>
        </p:txBody>
      </p:sp>
      <p:sp>
        <p:nvSpPr>
          <p:cNvPr id="32" name="文本框 31">
            <a:extLst>
              <a:ext uri="{FF2B5EF4-FFF2-40B4-BE49-F238E27FC236}">
                <a16:creationId xmlns:a16="http://schemas.microsoft.com/office/drawing/2014/main" id="{9004AD1D-9DF7-4088-824E-D243EE8BD9B3}"/>
              </a:ext>
            </a:extLst>
          </p:cNvPr>
          <p:cNvSpPr txBox="1"/>
          <p:nvPr/>
        </p:nvSpPr>
        <p:spPr>
          <a:xfrm>
            <a:off x="7077707" y="540813"/>
            <a:ext cx="5100934"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24.15 million inhabitants in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2015</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Land area of 6340 square kilometers (2448 sq. mi)</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humid subtropical climate</a:t>
            </a:r>
          </a:p>
        </p:txBody>
      </p:sp>
      <p:sp>
        <p:nvSpPr>
          <p:cNvPr id="22" name="弧形 21">
            <a:extLst>
              <a:ext uri="{FF2B5EF4-FFF2-40B4-BE49-F238E27FC236}">
                <a16:creationId xmlns:a16="http://schemas.microsoft.com/office/drawing/2014/main" id="{F0BF4B3E-C344-4CC7-8041-55D90BD61863}"/>
              </a:ext>
            </a:extLst>
          </p:cNvPr>
          <p:cNvSpPr/>
          <p:nvPr/>
        </p:nvSpPr>
        <p:spPr>
          <a:xfrm rot="1041971" flipV="1">
            <a:off x="6808439" y="5230394"/>
            <a:ext cx="233842" cy="527737"/>
          </a:xfrm>
          <a:prstGeom prst="arc">
            <a:avLst/>
          </a:prstGeom>
          <a:ln w="19050">
            <a:solidFill>
              <a:srgbClr val="1222F6"/>
            </a:solidFill>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1222F6"/>
              </a:solidFill>
            </a:endParaRPr>
          </a:p>
        </p:txBody>
      </p:sp>
      <p:sp>
        <p:nvSpPr>
          <p:cNvPr id="27" name="弧形 26">
            <a:extLst>
              <a:ext uri="{FF2B5EF4-FFF2-40B4-BE49-F238E27FC236}">
                <a16:creationId xmlns:a16="http://schemas.microsoft.com/office/drawing/2014/main" id="{DF6420C7-E70F-4FD1-98C5-42A756CB7905}"/>
              </a:ext>
            </a:extLst>
          </p:cNvPr>
          <p:cNvSpPr/>
          <p:nvPr/>
        </p:nvSpPr>
        <p:spPr>
          <a:xfrm rot="11311481" flipH="1" flipV="1">
            <a:off x="9142305" y="5500409"/>
            <a:ext cx="374735" cy="486215"/>
          </a:xfrm>
          <a:prstGeom prst="arc">
            <a:avLst/>
          </a:prstGeom>
          <a:ln w="19050">
            <a:solidFill>
              <a:srgbClr val="FF0000"/>
            </a:solidFill>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C00000"/>
              </a:solidFill>
            </a:endParaRPr>
          </a:p>
        </p:txBody>
      </p:sp>
      <p:sp>
        <p:nvSpPr>
          <p:cNvPr id="31" name="弧形 30">
            <a:extLst>
              <a:ext uri="{FF2B5EF4-FFF2-40B4-BE49-F238E27FC236}">
                <a16:creationId xmlns:a16="http://schemas.microsoft.com/office/drawing/2014/main" id="{D955844D-88C4-421A-B7E4-5AF63F7617E1}"/>
              </a:ext>
            </a:extLst>
          </p:cNvPr>
          <p:cNvSpPr/>
          <p:nvPr/>
        </p:nvSpPr>
        <p:spPr>
          <a:xfrm rot="1041971" flipV="1">
            <a:off x="4913780" y="5601062"/>
            <a:ext cx="233842" cy="527737"/>
          </a:xfrm>
          <a:prstGeom prst="arc">
            <a:avLst/>
          </a:prstGeom>
          <a:ln w="19050">
            <a:solidFill>
              <a:srgbClr val="1222F6"/>
            </a:solidFill>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1222F6"/>
              </a:solidFill>
            </a:endParaRPr>
          </a:p>
        </p:txBody>
      </p:sp>
      <p:sp>
        <p:nvSpPr>
          <p:cNvPr id="33" name="弧形 32">
            <a:extLst>
              <a:ext uri="{FF2B5EF4-FFF2-40B4-BE49-F238E27FC236}">
                <a16:creationId xmlns:a16="http://schemas.microsoft.com/office/drawing/2014/main" id="{A552067B-4696-4259-8504-2AB6E3BDCE0A}"/>
              </a:ext>
            </a:extLst>
          </p:cNvPr>
          <p:cNvSpPr/>
          <p:nvPr/>
        </p:nvSpPr>
        <p:spPr>
          <a:xfrm rot="1041971" flipV="1">
            <a:off x="2760747" y="5603393"/>
            <a:ext cx="233842" cy="527737"/>
          </a:xfrm>
          <a:prstGeom prst="arc">
            <a:avLst/>
          </a:prstGeom>
          <a:ln w="19050">
            <a:solidFill>
              <a:srgbClr val="1222F6"/>
            </a:solidFill>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1222F6"/>
              </a:solidFill>
            </a:endParaRPr>
          </a:p>
        </p:txBody>
      </p:sp>
      <p:sp>
        <p:nvSpPr>
          <p:cNvPr id="36" name="弧形 35">
            <a:extLst>
              <a:ext uri="{FF2B5EF4-FFF2-40B4-BE49-F238E27FC236}">
                <a16:creationId xmlns:a16="http://schemas.microsoft.com/office/drawing/2014/main" id="{A767C717-B866-4B7F-A096-8CBB3D8E317C}"/>
              </a:ext>
            </a:extLst>
          </p:cNvPr>
          <p:cNvSpPr/>
          <p:nvPr/>
        </p:nvSpPr>
        <p:spPr>
          <a:xfrm rot="11311481" flipH="1" flipV="1">
            <a:off x="2392926" y="5500410"/>
            <a:ext cx="374735" cy="486215"/>
          </a:xfrm>
          <a:prstGeom prst="arc">
            <a:avLst/>
          </a:prstGeom>
          <a:ln w="19050">
            <a:solidFill>
              <a:srgbClr val="FF0000"/>
            </a:solidFill>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C00000"/>
              </a:solidFill>
            </a:endParaRPr>
          </a:p>
        </p:txBody>
      </p:sp>
      <p:sp>
        <p:nvSpPr>
          <p:cNvPr id="37" name="弧形 36">
            <a:extLst>
              <a:ext uri="{FF2B5EF4-FFF2-40B4-BE49-F238E27FC236}">
                <a16:creationId xmlns:a16="http://schemas.microsoft.com/office/drawing/2014/main" id="{EEA84DAE-88EE-4BA2-882B-53F0A49733E2}"/>
              </a:ext>
            </a:extLst>
          </p:cNvPr>
          <p:cNvSpPr/>
          <p:nvPr/>
        </p:nvSpPr>
        <p:spPr>
          <a:xfrm rot="11311481" flipH="1" flipV="1">
            <a:off x="2545327" y="5504889"/>
            <a:ext cx="374735" cy="486215"/>
          </a:xfrm>
          <a:prstGeom prst="arc">
            <a:avLst/>
          </a:prstGeom>
          <a:ln w="19050">
            <a:solidFill>
              <a:srgbClr val="FF0000"/>
            </a:solidFill>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C00000"/>
              </a:solidFill>
            </a:endParaRPr>
          </a:p>
        </p:txBody>
      </p:sp>
      <p:sp>
        <p:nvSpPr>
          <p:cNvPr id="38" name="弧形 37">
            <a:extLst>
              <a:ext uri="{FF2B5EF4-FFF2-40B4-BE49-F238E27FC236}">
                <a16:creationId xmlns:a16="http://schemas.microsoft.com/office/drawing/2014/main" id="{BC319434-62F7-48E4-BB17-719DA3D05277}"/>
              </a:ext>
            </a:extLst>
          </p:cNvPr>
          <p:cNvSpPr/>
          <p:nvPr/>
        </p:nvSpPr>
        <p:spPr>
          <a:xfrm rot="11311481" flipH="1" flipV="1">
            <a:off x="4359617" y="5506064"/>
            <a:ext cx="374735" cy="486215"/>
          </a:xfrm>
          <a:prstGeom prst="arc">
            <a:avLst/>
          </a:prstGeom>
          <a:ln w="19050">
            <a:solidFill>
              <a:srgbClr val="FF0000"/>
            </a:solidFill>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C00000"/>
              </a:solidFill>
            </a:endParaRPr>
          </a:p>
        </p:txBody>
      </p:sp>
      <p:sp>
        <p:nvSpPr>
          <p:cNvPr id="39" name="弧形 38">
            <a:extLst>
              <a:ext uri="{FF2B5EF4-FFF2-40B4-BE49-F238E27FC236}">
                <a16:creationId xmlns:a16="http://schemas.microsoft.com/office/drawing/2014/main" id="{3D2EE08F-45B2-437E-886C-76A3AAFA67E6}"/>
              </a:ext>
            </a:extLst>
          </p:cNvPr>
          <p:cNvSpPr/>
          <p:nvPr/>
        </p:nvSpPr>
        <p:spPr>
          <a:xfrm rot="11311481" flipH="1" flipV="1">
            <a:off x="7534485" y="5815168"/>
            <a:ext cx="374735" cy="486215"/>
          </a:xfrm>
          <a:prstGeom prst="arc">
            <a:avLst/>
          </a:prstGeom>
          <a:ln w="19050">
            <a:solidFill>
              <a:srgbClr val="FF0000"/>
            </a:solidFill>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C00000"/>
              </a:solidFill>
            </a:endParaRPr>
          </a:p>
        </p:txBody>
      </p:sp>
      <p:pic>
        <p:nvPicPr>
          <p:cNvPr id="6" name="图片 5">
            <a:extLst>
              <a:ext uri="{FF2B5EF4-FFF2-40B4-BE49-F238E27FC236}">
                <a16:creationId xmlns:a16="http://schemas.microsoft.com/office/drawing/2014/main" id="{11963222-AEF9-4298-93F0-374B2DC9BC6C}"/>
              </a:ext>
            </a:extLst>
          </p:cNvPr>
          <p:cNvPicPr>
            <a:picLocks noChangeAspect="1"/>
          </p:cNvPicPr>
          <p:nvPr/>
        </p:nvPicPr>
        <p:blipFill>
          <a:blip r:embed="rId7"/>
          <a:stretch>
            <a:fillRect/>
          </a:stretch>
        </p:blipFill>
        <p:spPr>
          <a:xfrm>
            <a:off x="5980166" y="3249152"/>
            <a:ext cx="231668" cy="359695"/>
          </a:xfrm>
          <a:prstGeom prst="rect">
            <a:avLst/>
          </a:prstGeom>
        </p:spPr>
      </p:pic>
      <p:sp>
        <p:nvSpPr>
          <p:cNvPr id="41" name="弧形 40">
            <a:extLst>
              <a:ext uri="{FF2B5EF4-FFF2-40B4-BE49-F238E27FC236}">
                <a16:creationId xmlns:a16="http://schemas.microsoft.com/office/drawing/2014/main" id="{0991E532-86B8-491B-BDB3-97200CD0F3A6}"/>
              </a:ext>
            </a:extLst>
          </p:cNvPr>
          <p:cNvSpPr/>
          <p:nvPr/>
        </p:nvSpPr>
        <p:spPr>
          <a:xfrm rot="11311481" flipH="1">
            <a:off x="9294953" y="5579462"/>
            <a:ext cx="901916" cy="415092"/>
          </a:xfrm>
          <a:prstGeom prst="arc">
            <a:avLst>
              <a:gd name="adj1" fmla="val 16200000"/>
              <a:gd name="adj2" fmla="val 20166810"/>
            </a:avLst>
          </a:prstGeom>
          <a:ln w="19050">
            <a:solidFill>
              <a:schemeClr val="bg1">
                <a:lumMod val="50000"/>
              </a:schemeClr>
            </a:solidFill>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1">
                  <a:lumMod val="50000"/>
                </a:schemeClr>
              </a:solidFill>
            </a:endParaRPr>
          </a:p>
        </p:txBody>
      </p:sp>
    </p:spTree>
    <p:extLst>
      <p:ext uri="{BB962C8B-B14F-4D97-AF65-F5344CB8AC3E}">
        <p14:creationId xmlns:p14="http://schemas.microsoft.com/office/powerpoint/2010/main" val="1528207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42A9B13D-651D-4F9E-8738-625A4D7C3B83}"/>
              </a:ext>
            </a:extLst>
          </p:cNvPr>
          <p:cNvGrpSpPr/>
          <p:nvPr/>
        </p:nvGrpSpPr>
        <p:grpSpPr>
          <a:xfrm>
            <a:off x="632746" y="1384199"/>
            <a:ext cx="8081010" cy="4821087"/>
            <a:chOff x="632746" y="1384199"/>
            <a:chExt cx="8081010" cy="4821087"/>
          </a:xfrm>
        </p:grpSpPr>
        <p:grpSp>
          <p:nvGrpSpPr>
            <p:cNvPr id="19" name="组合 18">
              <a:extLst>
                <a:ext uri="{FF2B5EF4-FFF2-40B4-BE49-F238E27FC236}">
                  <a16:creationId xmlns:a16="http://schemas.microsoft.com/office/drawing/2014/main" id="{779CD8A6-0535-4D76-932A-A3E2396C30E2}"/>
                </a:ext>
              </a:extLst>
            </p:cNvPr>
            <p:cNvGrpSpPr>
              <a:grpSpLocks noChangeAspect="1"/>
            </p:cNvGrpSpPr>
            <p:nvPr/>
          </p:nvGrpSpPr>
          <p:grpSpPr>
            <a:xfrm>
              <a:off x="632746" y="1384199"/>
              <a:ext cx="8081010" cy="4821087"/>
              <a:chOff x="975542" y="53495"/>
              <a:chExt cx="10068378" cy="6006740"/>
            </a:xfrm>
          </p:grpSpPr>
          <p:pic>
            <p:nvPicPr>
              <p:cNvPr id="11" name="图片 10">
                <a:extLst>
                  <a:ext uri="{FF2B5EF4-FFF2-40B4-BE49-F238E27FC236}">
                    <a16:creationId xmlns:a16="http://schemas.microsoft.com/office/drawing/2014/main" id="{F7E7A48B-C134-4DAF-B7B5-6C560BFB1F84}"/>
                  </a:ext>
                </a:extLst>
              </p:cNvPr>
              <p:cNvPicPr>
                <a:picLocks noChangeAspect="1"/>
              </p:cNvPicPr>
              <p:nvPr/>
            </p:nvPicPr>
            <p:blipFill>
              <a:blip r:embed="rId3"/>
              <a:stretch>
                <a:fillRect/>
              </a:stretch>
            </p:blipFill>
            <p:spPr>
              <a:xfrm>
                <a:off x="1061811" y="53495"/>
                <a:ext cx="9895840" cy="3151646"/>
              </a:xfrm>
              <a:prstGeom prst="rect">
                <a:avLst/>
              </a:prstGeom>
            </p:spPr>
          </p:pic>
          <p:pic>
            <p:nvPicPr>
              <p:cNvPr id="12" name="图片 11">
                <a:extLst>
                  <a:ext uri="{FF2B5EF4-FFF2-40B4-BE49-F238E27FC236}">
                    <a16:creationId xmlns:a16="http://schemas.microsoft.com/office/drawing/2014/main" id="{C2184ABD-2C7B-408A-BB90-5107D78DAC45}"/>
                  </a:ext>
                </a:extLst>
              </p:cNvPr>
              <p:cNvPicPr>
                <a:picLocks noChangeAspect="1"/>
              </p:cNvPicPr>
              <p:nvPr/>
            </p:nvPicPr>
            <p:blipFill>
              <a:blip r:embed="rId4"/>
              <a:stretch>
                <a:fillRect/>
              </a:stretch>
            </p:blipFill>
            <p:spPr>
              <a:xfrm>
                <a:off x="975542" y="3060090"/>
                <a:ext cx="10068378" cy="3000145"/>
              </a:xfrm>
              <a:prstGeom prst="rect">
                <a:avLst/>
              </a:prstGeom>
            </p:spPr>
          </p:pic>
          <p:sp>
            <p:nvSpPr>
              <p:cNvPr id="13" name="文本框 12">
                <a:extLst>
                  <a:ext uri="{FF2B5EF4-FFF2-40B4-BE49-F238E27FC236}">
                    <a16:creationId xmlns:a16="http://schemas.microsoft.com/office/drawing/2014/main" id="{27AF49A7-0DC3-452E-8A14-A8D34D6E4E3A}"/>
                  </a:ext>
                </a:extLst>
              </p:cNvPr>
              <p:cNvSpPr txBox="1"/>
              <p:nvPr/>
            </p:nvSpPr>
            <p:spPr>
              <a:xfrm>
                <a:off x="1654897" y="665765"/>
                <a:ext cx="3535681" cy="421815"/>
              </a:xfrm>
              <a:prstGeom prst="rect">
                <a:avLst/>
              </a:prstGeom>
              <a:noFill/>
            </p:spPr>
            <p:txBody>
              <a:bodyPr wrap="square" rtlCol="0">
                <a:spAutoFit/>
              </a:bodyPr>
              <a:lstStyle/>
              <a:p>
                <a:r>
                  <a:rPr lang="zh-CN" altLang="en-US" sz="1600" b="1" dirty="0">
                    <a:solidFill>
                      <a:srgbClr val="1222F6"/>
                    </a:solidFill>
                  </a:rPr>
                  <a:t>城市气象站</a:t>
                </a:r>
                <a:r>
                  <a:rPr lang="en-US" altLang="zh-CN" sz="1600" b="1" dirty="0">
                    <a:solidFill>
                      <a:srgbClr val="1222F6"/>
                    </a:solidFill>
                  </a:rPr>
                  <a:t>   </a:t>
                </a:r>
                <a:r>
                  <a:rPr lang="zh-CN" altLang="en-US" sz="1600" b="1" dirty="0">
                    <a:solidFill>
                      <a:srgbClr val="1222F6"/>
                    </a:solidFill>
                  </a:rPr>
                  <a:t>乡村气象站</a:t>
                </a:r>
                <a:endParaRPr lang="en-US" altLang="zh-CN" sz="1600" b="1" dirty="0">
                  <a:solidFill>
                    <a:srgbClr val="1222F6"/>
                  </a:solidFill>
                </a:endParaRPr>
              </a:p>
            </p:txBody>
          </p:sp>
          <p:sp>
            <p:nvSpPr>
              <p:cNvPr id="15" name="文本框 14">
                <a:extLst>
                  <a:ext uri="{FF2B5EF4-FFF2-40B4-BE49-F238E27FC236}">
                    <a16:creationId xmlns:a16="http://schemas.microsoft.com/office/drawing/2014/main" id="{C7C7F473-4676-4AD8-A204-5D230FDE17A7}"/>
                  </a:ext>
                </a:extLst>
              </p:cNvPr>
              <p:cNvSpPr txBox="1"/>
              <p:nvPr/>
            </p:nvSpPr>
            <p:spPr>
              <a:xfrm>
                <a:off x="4821597" y="2195677"/>
                <a:ext cx="1027670" cy="460162"/>
              </a:xfrm>
              <a:prstGeom prst="rect">
                <a:avLst/>
              </a:prstGeom>
              <a:noFill/>
            </p:spPr>
            <p:txBody>
              <a:bodyPr wrap="square" rtlCol="0">
                <a:spAutoFit/>
              </a:bodyPr>
              <a:lstStyle/>
              <a:p>
                <a:r>
                  <a:rPr lang="zh-CN" altLang="en-US" b="1" dirty="0">
                    <a:solidFill>
                      <a:srgbClr val="1222F6"/>
                    </a:solidFill>
                  </a:rPr>
                  <a:t>温度</a:t>
                </a:r>
                <a:endParaRPr lang="en-US" altLang="zh-CN" b="1" dirty="0">
                  <a:solidFill>
                    <a:srgbClr val="1222F6"/>
                  </a:solidFill>
                </a:endParaRPr>
              </a:p>
            </p:txBody>
          </p:sp>
          <p:sp>
            <p:nvSpPr>
              <p:cNvPr id="16" name="文本框 15">
                <a:extLst>
                  <a:ext uri="{FF2B5EF4-FFF2-40B4-BE49-F238E27FC236}">
                    <a16:creationId xmlns:a16="http://schemas.microsoft.com/office/drawing/2014/main" id="{A595497C-2617-4A4B-83FE-F9696E7CBBED}"/>
                  </a:ext>
                </a:extLst>
              </p:cNvPr>
              <p:cNvSpPr txBox="1"/>
              <p:nvPr/>
            </p:nvSpPr>
            <p:spPr>
              <a:xfrm>
                <a:off x="6859947" y="2193645"/>
                <a:ext cx="881974" cy="460162"/>
              </a:xfrm>
              <a:prstGeom prst="rect">
                <a:avLst/>
              </a:prstGeom>
              <a:noFill/>
            </p:spPr>
            <p:txBody>
              <a:bodyPr wrap="square" rtlCol="0">
                <a:spAutoFit/>
              </a:bodyPr>
              <a:lstStyle/>
              <a:p>
                <a:r>
                  <a:rPr lang="zh-CN" altLang="en-US" b="1" dirty="0">
                    <a:solidFill>
                      <a:srgbClr val="1222F6"/>
                    </a:solidFill>
                  </a:rPr>
                  <a:t>湿度</a:t>
                </a:r>
                <a:endParaRPr lang="en-US" altLang="zh-CN" b="1" dirty="0">
                  <a:solidFill>
                    <a:srgbClr val="1222F6"/>
                  </a:solidFill>
                </a:endParaRPr>
              </a:p>
            </p:txBody>
          </p:sp>
          <p:sp>
            <p:nvSpPr>
              <p:cNvPr id="17" name="文本框 16">
                <a:extLst>
                  <a:ext uri="{FF2B5EF4-FFF2-40B4-BE49-F238E27FC236}">
                    <a16:creationId xmlns:a16="http://schemas.microsoft.com/office/drawing/2014/main" id="{69AE45CD-E303-49DB-BA44-F31F8ABF87C8}"/>
                  </a:ext>
                </a:extLst>
              </p:cNvPr>
              <p:cNvSpPr txBox="1"/>
              <p:nvPr/>
            </p:nvSpPr>
            <p:spPr>
              <a:xfrm>
                <a:off x="4804448" y="3303774"/>
                <a:ext cx="905332" cy="460162"/>
              </a:xfrm>
              <a:prstGeom prst="rect">
                <a:avLst/>
              </a:prstGeom>
              <a:noFill/>
            </p:spPr>
            <p:txBody>
              <a:bodyPr wrap="square" rtlCol="0">
                <a:spAutoFit/>
              </a:bodyPr>
              <a:lstStyle/>
              <a:p>
                <a:r>
                  <a:rPr lang="zh-CN" altLang="en-US" b="1" dirty="0">
                    <a:solidFill>
                      <a:srgbClr val="1222F6"/>
                    </a:solidFill>
                  </a:rPr>
                  <a:t>风速</a:t>
                </a:r>
                <a:endParaRPr lang="en-US" altLang="zh-CN" b="1" dirty="0">
                  <a:solidFill>
                    <a:srgbClr val="1222F6"/>
                  </a:solidFill>
                </a:endParaRPr>
              </a:p>
            </p:txBody>
          </p:sp>
          <p:sp>
            <p:nvSpPr>
              <p:cNvPr id="18" name="文本框 17">
                <a:extLst>
                  <a:ext uri="{FF2B5EF4-FFF2-40B4-BE49-F238E27FC236}">
                    <a16:creationId xmlns:a16="http://schemas.microsoft.com/office/drawing/2014/main" id="{A5AE10DA-FA54-459E-8D41-79B43E53DA2C}"/>
                  </a:ext>
                </a:extLst>
              </p:cNvPr>
              <p:cNvSpPr txBox="1"/>
              <p:nvPr/>
            </p:nvSpPr>
            <p:spPr>
              <a:xfrm>
                <a:off x="6859947" y="3533855"/>
                <a:ext cx="1416119" cy="805284"/>
              </a:xfrm>
              <a:prstGeom prst="rect">
                <a:avLst/>
              </a:prstGeom>
              <a:noFill/>
            </p:spPr>
            <p:txBody>
              <a:bodyPr wrap="square" rtlCol="0">
                <a:spAutoFit/>
              </a:bodyPr>
              <a:lstStyle/>
              <a:p>
                <a:r>
                  <a:rPr lang="zh-CN" altLang="en-US" b="1" dirty="0">
                    <a:solidFill>
                      <a:srgbClr val="1222F6"/>
                    </a:solidFill>
                  </a:rPr>
                  <a:t>高温天数</a:t>
                </a:r>
                <a:r>
                  <a:rPr lang="en-US" altLang="zh-CN" b="1" dirty="0">
                    <a:solidFill>
                      <a:srgbClr val="1222F6"/>
                    </a:solidFill>
                  </a:rPr>
                  <a:t>(&gt;35</a:t>
                </a:r>
                <a:r>
                  <a:rPr lang="zh-CN" altLang="en-US" b="1" dirty="0">
                    <a:solidFill>
                      <a:srgbClr val="1222F6"/>
                    </a:solidFill>
                  </a:rPr>
                  <a:t>℃</a:t>
                </a:r>
                <a:r>
                  <a:rPr lang="en-US" altLang="zh-CN" b="1" dirty="0">
                    <a:solidFill>
                      <a:srgbClr val="1222F6"/>
                    </a:solidFill>
                  </a:rPr>
                  <a:t>)</a:t>
                </a:r>
              </a:p>
            </p:txBody>
          </p:sp>
        </p:grpSp>
        <p:sp>
          <p:nvSpPr>
            <p:cNvPr id="3" name="矩形 2">
              <a:extLst>
                <a:ext uri="{FF2B5EF4-FFF2-40B4-BE49-F238E27FC236}">
                  <a16:creationId xmlns:a16="http://schemas.microsoft.com/office/drawing/2014/main" id="{12D008D5-49E3-4BA1-A68B-E300F0C5F6A0}"/>
                </a:ext>
              </a:extLst>
            </p:cNvPr>
            <p:cNvSpPr/>
            <p:nvPr/>
          </p:nvSpPr>
          <p:spPr>
            <a:xfrm>
              <a:off x="3840480" y="1463040"/>
              <a:ext cx="457200" cy="2413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22" name="矩形 21">
              <a:extLst>
                <a:ext uri="{FF2B5EF4-FFF2-40B4-BE49-F238E27FC236}">
                  <a16:creationId xmlns:a16="http://schemas.microsoft.com/office/drawing/2014/main" id="{66E89CA9-EEB9-4636-BF00-A8F252E78AFD}"/>
                </a:ext>
              </a:extLst>
            </p:cNvPr>
            <p:cNvSpPr/>
            <p:nvPr/>
          </p:nvSpPr>
          <p:spPr>
            <a:xfrm>
              <a:off x="7788191" y="1423677"/>
              <a:ext cx="796290" cy="260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24" name="矩形 23">
              <a:extLst>
                <a:ext uri="{FF2B5EF4-FFF2-40B4-BE49-F238E27FC236}">
                  <a16:creationId xmlns:a16="http://schemas.microsoft.com/office/drawing/2014/main" id="{81D4FA4A-D75C-475E-BC5F-2857E0772BD5}"/>
                </a:ext>
              </a:extLst>
            </p:cNvPr>
            <p:cNvSpPr/>
            <p:nvPr/>
          </p:nvSpPr>
          <p:spPr>
            <a:xfrm>
              <a:off x="8072730" y="3828958"/>
              <a:ext cx="511751" cy="2680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25" name="矩形 24">
              <a:extLst>
                <a:ext uri="{FF2B5EF4-FFF2-40B4-BE49-F238E27FC236}">
                  <a16:creationId xmlns:a16="http://schemas.microsoft.com/office/drawing/2014/main" id="{795ED256-C6CA-4544-B0E3-6EBE19093049}"/>
                </a:ext>
              </a:extLst>
            </p:cNvPr>
            <p:cNvSpPr/>
            <p:nvPr/>
          </p:nvSpPr>
          <p:spPr>
            <a:xfrm>
              <a:off x="3765910" y="3801091"/>
              <a:ext cx="680360" cy="2839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grpSp>
      <p:sp>
        <p:nvSpPr>
          <p:cNvPr id="2" name="灯片编号占位符 1">
            <a:extLst>
              <a:ext uri="{FF2B5EF4-FFF2-40B4-BE49-F238E27FC236}">
                <a16:creationId xmlns:a16="http://schemas.microsoft.com/office/drawing/2014/main" id="{0D905343-FF80-4465-AFFF-7F6BD81ACEF0}"/>
              </a:ext>
            </a:extLst>
          </p:cNvPr>
          <p:cNvSpPr>
            <a:spLocks noGrp="1"/>
          </p:cNvSpPr>
          <p:nvPr>
            <p:ph type="sldNum" sz="quarter" idx="12"/>
          </p:nvPr>
        </p:nvSpPr>
        <p:spPr/>
        <p:txBody>
          <a:bodyPr/>
          <a:lstStyle/>
          <a:p>
            <a:fld id="{833FA12E-B5B5-4348-B34B-2EB182552C31}" type="slidenum">
              <a:rPr lang="en-US" smtClean="0"/>
              <a:pPr/>
              <a:t>5</a:t>
            </a:fld>
            <a:endParaRPr lang="en-US"/>
          </a:p>
        </p:txBody>
      </p:sp>
      <p:sp>
        <p:nvSpPr>
          <p:cNvPr id="14" name="矩形 13">
            <a:extLst>
              <a:ext uri="{FF2B5EF4-FFF2-40B4-BE49-F238E27FC236}">
                <a16:creationId xmlns:a16="http://schemas.microsoft.com/office/drawing/2014/main" id="{27953E7E-2E05-4FDF-9439-177BD6D570AC}"/>
              </a:ext>
            </a:extLst>
          </p:cNvPr>
          <p:cNvSpPr/>
          <p:nvPr/>
        </p:nvSpPr>
        <p:spPr>
          <a:xfrm>
            <a:off x="9178290" y="5682066"/>
            <a:ext cx="2870776" cy="523220"/>
          </a:xfrm>
          <a:prstGeom prst="rect">
            <a:avLst/>
          </a:prstGeom>
        </p:spPr>
        <p:txBody>
          <a:bodyPr wrap="square">
            <a:spAutoFit/>
          </a:bodyPr>
          <a:lstStyle/>
          <a:p>
            <a:r>
              <a:rPr lang="en-US" sz="1400" dirty="0"/>
              <a:t>Cui, L. and J. Shi (2012).</a:t>
            </a:r>
            <a:r>
              <a:rPr lang="en-US" sz="1400" dirty="0">
                <a:latin typeface="Segoe UI" panose="020B0502040204020203" pitchFamily="34" charset="0"/>
              </a:rPr>
              <a:t> </a:t>
            </a:r>
            <a:r>
              <a:rPr lang="en-US" altLang="zh-CN" sz="1400" dirty="0">
                <a:latin typeface="Segoe UI" panose="020B0502040204020203" pitchFamily="34" charset="0"/>
              </a:rPr>
              <a:t>Shanghai Meteorological Bureau</a:t>
            </a:r>
            <a:endParaRPr lang="en-US" sz="1400" dirty="0"/>
          </a:p>
        </p:txBody>
      </p:sp>
      <p:sp>
        <p:nvSpPr>
          <p:cNvPr id="21" name="标题 1">
            <a:extLst>
              <a:ext uri="{FF2B5EF4-FFF2-40B4-BE49-F238E27FC236}">
                <a16:creationId xmlns:a16="http://schemas.microsoft.com/office/drawing/2014/main" id="{B059E1A3-0728-4370-B02D-0C4928432767}"/>
              </a:ext>
            </a:extLst>
          </p:cNvPr>
          <p:cNvSpPr txBox="1">
            <a:spLocks/>
          </p:cNvSpPr>
          <p:nvPr/>
        </p:nvSpPr>
        <p:spPr>
          <a:xfrm>
            <a:off x="886399" y="378791"/>
            <a:ext cx="10515600" cy="1325563"/>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3200" b="1">
                <a:latin typeface="+mj-lt"/>
                <a:ea typeface="+mj-ea"/>
                <a:cs typeface="+mj-cs"/>
              </a:defRPr>
            </a:lvl1pPr>
          </a:lstStyle>
          <a:p>
            <a:pPr>
              <a:lnSpc>
                <a:spcPct val="120000"/>
              </a:lnSpc>
            </a:pPr>
            <a:r>
              <a:rPr lang="zh-CN" altLang="en-US" dirty="0"/>
              <a:t>城市不断增温</a:t>
            </a:r>
            <a:endParaRPr lang="en-US" altLang="zh-CN" dirty="0"/>
          </a:p>
          <a:p>
            <a:pPr>
              <a:lnSpc>
                <a:spcPct val="120000"/>
              </a:lnSpc>
            </a:pPr>
            <a:r>
              <a:rPr lang="en-US" altLang="zh-CN" sz="2000" dirty="0">
                <a:solidFill>
                  <a:srgbClr val="1222F6"/>
                </a:solidFill>
              </a:rPr>
              <a:t>Cities are hot and getting hotter</a:t>
            </a:r>
            <a:endParaRPr lang="en-US" sz="2000" dirty="0">
              <a:solidFill>
                <a:srgbClr val="1222F6"/>
              </a:solidFill>
            </a:endParaRPr>
          </a:p>
        </p:txBody>
      </p:sp>
      <p:sp>
        <p:nvSpPr>
          <p:cNvPr id="23" name="矩形 22">
            <a:extLst>
              <a:ext uri="{FF2B5EF4-FFF2-40B4-BE49-F238E27FC236}">
                <a16:creationId xmlns:a16="http://schemas.microsoft.com/office/drawing/2014/main" id="{02994D2B-62A1-41EB-8BE6-9BF83CFDE8CD}"/>
              </a:ext>
            </a:extLst>
          </p:cNvPr>
          <p:cNvSpPr/>
          <p:nvPr/>
        </p:nvSpPr>
        <p:spPr>
          <a:xfrm>
            <a:off x="8938260" y="2530179"/>
            <a:ext cx="3303270" cy="2585323"/>
          </a:xfrm>
          <a:prstGeom prst="rect">
            <a:avLst/>
          </a:prstGeom>
        </p:spPr>
        <p:txBody>
          <a:bodyPr wrap="square">
            <a:spAutoFit/>
          </a:bodyPr>
          <a:lstStyle/>
          <a:p>
            <a:pPr>
              <a:lnSpc>
                <a:spcPct val="150000"/>
              </a:lnSpc>
            </a:pPr>
            <a:r>
              <a:rPr lang="zh-CN" altLang="en-US" b="1" dirty="0">
                <a:solidFill>
                  <a:srgbClr val="1222F6"/>
                </a:solidFill>
                <a:latin typeface="Times New Roman" panose="02020603050405020304" pitchFamily="18" charset="0"/>
                <a:cs typeface="Times New Roman" panose="02020603050405020304" pitchFamily="18" charset="0"/>
              </a:rPr>
              <a:t>上海市</a:t>
            </a:r>
            <a:r>
              <a:rPr lang="en-US" altLang="zh-CN" b="1" dirty="0">
                <a:solidFill>
                  <a:srgbClr val="1222F6"/>
                </a:solidFill>
                <a:latin typeface="Times New Roman" panose="02020603050405020304" pitchFamily="18" charset="0"/>
                <a:cs typeface="Times New Roman" panose="02020603050405020304" pitchFamily="18" charset="0"/>
              </a:rPr>
              <a:t>(Shanghai)2017/07/21</a:t>
            </a:r>
            <a:r>
              <a:rPr lang="zh-CN" altLang="en-US" dirty="0">
                <a:latin typeface="Times New Roman" panose="02020603050405020304" pitchFamily="18" charset="0"/>
                <a:cs typeface="Times New Roman" panose="02020603050405020304" pitchFamily="18" charset="0"/>
              </a:rPr>
              <a:t>发出首个高温红色预警信号。（标准：</a:t>
            </a:r>
            <a:r>
              <a:rPr lang="en-US" altLang="zh-CN" dirty="0">
                <a:latin typeface="Times New Roman" panose="02020603050405020304" pitchFamily="18" charset="0"/>
                <a:cs typeface="Times New Roman" panose="02020603050405020304" pitchFamily="18" charset="0"/>
              </a:rPr>
              <a:t>24</a:t>
            </a:r>
            <a:r>
              <a:rPr lang="zh-CN" altLang="en-US" dirty="0">
                <a:latin typeface="Times New Roman" panose="02020603050405020304" pitchFamily="18" charset="0"/>
                <a:cs typeface="Times New Roman" panose="02020603050405020304" pitchFamily="18" charset="0"/>
              </a:rPr>
              <a:t>小时内最高气温将升至</a:t>
            </a:r>
            <a:r>
              <a:rPr lang="en-US" altLang="zh-CN" dirty="0">
                <a:latin typeface="Times New Roman" panose="02020603050405020304" pitchFamily="18" charset="0"/>
                <a:cs typeface="Times New Roman" panose="02020603050405020304" pitchFamily="18" charset="0"/>
              </a:rPr>
              <a:t>40</a:t>
            </a:r>
            <a:r>
              <a:rPr lang="zh-CN" altLang="en-US" dirty="0">
                <a:latin typeface="Times New Roman" panose="02020603050405020304" pitchFamily="18" charset="0"/>
                <a:cs typeface="Times New Roman" panose="02020603050405020304" pitchFamily="18" charset="0"/>
              </a:rPr>
              <a:t>℃以上）。</a:t>
            </a:r>
            <a:r>
              <a:rPr lang="en-US" altLang="zh-CN" dirty="0">
                <a:latin typeface="Times New Roman" panose="02020603050405020304" pitchFamily="18" charset="0"/>
                <a:cs typeface="Times New Roman" panose="02020603050405020304" pitchFamily="18" charset="0"/>
              </a:rPr>
              <a:t>14</a:t>
            </a:r>
            <a:r>
              <a:rPr lang="zh-CN" altLang="en-US" dirty="0">
                <a:latin typeface="Times New Roman" panose="02020603050405020304" pitchFamily="18" charset="0"/>
                <a:cs typeface="Times New Roman" panose="02020603050405020304" pitchFamily="18" charset="0"/>
              </a:rPr>
              <a:t>时，上海气温达</a:t>
            </a:r>
            <a:r>
              <a:rPr lang="en-US" altLang="zh-CN" b="1" dirty="0">
                <a:solidFill>
                  <a:srgbClr val="FF0000"/>
                </a:solidFill>
                <a:latin typeface="Times New Roman" panose="02020603050405020304" pitchFamily="18" charset="0"/>
                <a:cs typeface="Times New Roman" panose="02020603050405020304" pitchFamily="18" charset="0"/>
              </a:rPr>
              <a:t>40.9</a:t>
            </a:r>
            <a:r>
              <a:rPr lang="zh-CN" altLang="en-US" b="1" dirty="0">
                <a:solidFill>
                  <a:srgbClr val="FF0000"/>
                </a:solidFill>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，打破徐家汇气象观测站</a:t>
            </a:r>
            <a:r>
              <a:rPr lang="en-US" altLang="zh-CN" dirty="0">
                <a:latin typeface="Times New Roman" panose="02020603050405020304" pitchFamily="18" charset="0"/>
                <a:cs typeface="Times New Roman" panose="02020603050405020304" pitchFamily="18" charset="0"/>
              </a:rPr>
              <a:t>145</a:t>
            </a:r>
            <a:r>
              <a:rPr lang="zh-CN" altLang="en-US" dirty="0">
                <a:latin typeface="Times New Roman" panose="02020603050405020304" pitchFamily="18" charset="0"/>
                <a:cs typeface="Times New Roman" panose="02020603050405020304" pitchFamily="18" charset="0"/>
              </a:rPr>
              <a:t>年纪录。</a:t>
            </a:r>
            <a:endParaRPr lang="en-US" altLang="zh-CN" dirty="0">
              <a:latin typeface="Times New Roman" panose="02020603050405020304" pitchFamily="18" charset="0"/>
              <a:cs typeface="Times New Roman" panose="02020603050405020304" pitchFamily="18" charset="0"/>
            </a:endParaRPr>
          </a:p>
        </p:txBody>
      </p:sp>
      <p:pic>
        <p:nvPicPr>
          <p:cNvPr id="5122" name="Picture 2" descr="http://n.sinaimg.cn/default/1_img/uplaod/3933d981/20170721/Yveg-fyiiahy4952237.png">
            <a:extLst>
              <a:ext uri="{FF2B5EF4-FFF2-40B4-BE49-F238E27FC236}">
                <a16:creationId xmlns:a16="http://schemas.microsoft.com/office/drawing/2014/main" id="{BC8341E3-13AA-40AA-A7C5-331E642723B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716" b="6435"/>
          <a:stretch/>
        </p:blipFill>
        <p:spPr bwMode="auto">
          <a:xfrm>
            <a:off x="10754932" y="1313415"/>
            <a:ext cx="1294134" cy="111941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img.cyol.com/img/news/attachement/jpg/site2/20130731/00219b03da6d1362bfb502.jpg">
            <a:extLst>
              <a:ext uri="{FF2B5EF4-FFF2-40B4-BE49-F238E27FC236}">
                <a16:creationId xmlns:a16="http://schemas.microsoft.com/office/drawing/2014/main" id="{3BAC1304-1E96-4D55-AB36-C1283EDA639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1380" t="22252" r="219" b="10766"/>
          <a:stretch/>
        </p:blipFill>
        <p:spPr bwMode="auto">
          <a:xfrm>
            <a:off x="9042477" y="1308666"/>
            <a:ext cx="1624973" cy="1182890"/>
          </a:xfrm>
          <a:prstGeom prst="rect">
            <a:avLst/>
          </a:prstGeom>
          <a:noFill/>
          <a:extLst>
            <a:ext uri="{909E8E84-426E-40DD-AFC4-6F175D3DCCD1}">
              <a14:hiddenFill xmlns:a14="http://schemas.microsoft.com/office/drawing/2010/main">
                <a:solidFill>
                  <a:srgbClr val="FFFFFF"/>
                </a:solidFill>
              </a14:hiddenFill>
            </a:ext>
          </a:extLst>
        </p:spPr>
      </p:pic>
      <p:sp>
        <p:nvSpPr>
          <p:cNvPr id="26" name="文本框 25">
            <a:extLst>
              <a:ext uri="{FF2B5EF4-FFF2-40B4-BE49-F238E27FC236}">
                <a16:creationId xmlns:a16="http://schemas.microsoft.com/office/drawing/2014/main" id="{D2A77A78-B1B2-47E1-9229-F8867C791A01}"/>
              </a:ext>
            </a:extLst>
          </p:cNvPr>
          <p:cNvSpPr txBox="1"/>
          <p:nvPr/>
        </p:nvSpPr>
        <p:spPr>
          <a:xfrm>
            <a:off x="5637328" y="1055757"/>
            <a:ext cx="3330721" cy="584775"/>
          </a:xfrm>
          <a:prstGeom prst="rect">
            <a:avLst/>
          </a:prstGeom>
          <a:noFill/>
        </p:spPr>
        <p:txBody>
          <a:bodyPr wrap="square" rtlCol="0">
            <a:spAutoFit/>
          </a:bodyPr>
          <a:lstStyle/>
          <a:p>
            <a:r>
              <a:rPr lang="en-US" altLang="zh-CN" sz="1600" dirty="0" err="1">
                <a:latin typeface="Times New Roman" panose="02020603050405020304" pitchFamily="18" charset="0"/>
                <a:cs typeface="Times New Roman" panose="02020603050405020304" pitchFamily="18" charset="0"/>
              </a:rPr>
              <a:t>Xujiahui</a:t>
            </a:r>
            <a:r>
              <a:rPr lang="en-US" altLang="zh-CN" sz="1600" dirty="0">
                <a:latin typeface="Times New Roman" panose="02020603050405020304" pitchFamily="18" charset="0"/>
                <a:cs typeface="Times New Roman" panose="02020603050405020304" pitchFamily="18" charset="0"/>
              </a:rPr>
              <a:t>:      Urban met station </a:t>
            </a:r>
            <a:r>
              <a:rPr lang="en-US" altLang="zh-CN" sz="1600" dirty="0" err="1">
                <a:latin typeface="Times New Roman" panose="02020603050405020304" pitchFamily="18" charset="0"/>
                <a:cs typeface="Times New Roman" panose="02020603050405020304" pitchFamily="18" charset="0"/>
              </a:rPr>
              <a:t>Chongming</a:t>
            </a:r>
            <a:r>
              <a:rPr lang="en-US" altLang="zh-CN" sz="1600" dirty="0">
                <a:latin typeface="Times New Roman" panose="02020603050405020304" pitchFamily="18" charset="0"/>
                <a:cs typeface="Times New Roman" panose="02020603050405020304" pitchFamily="18" charset="0"/>
              </a:rPr>
              <a:t>: Rural met station </a:t>
            </a:r>
          </a:p>
        </p:txBody>
      </p:sp>
    </p:spTree>
    <p:extLst>
      <p:ext uri="{BB962C8B-B14F-4D97-AF65-F5344CB8AC3E}">
        <p14:creationId xmlns:p14="http://schemas.microsoft.com/office/powerpoint/2010/main" val="3591043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501412A-5450-4A28-A494-9C26A952885C}"/>
              </a:ext>
            </a:extLst>
          </p:cNvPr>
          <p:cNvSpPr>
            <a:spLocks noGrp="1"/>
          </p:cNvSpPr>
          <p:nvPr>
            <p:ph type="sldNum" sz="quarter" idx="12"/>
          </p:nvPr>
        </p:nvSpPr>
        <p:spPr/>
        <p:txBody>
          <a:bodyPr/>
          <a:lstStyle/>
          <a:p>
            <a:fld id="{833FA12E-B5B5-4348-B34B-2EB182552C31}" type="slidenum">
              <a:rPr lang="en-US" smtClean="0"/>
              <a:pPr/>
              <a:t>6</a:t>
            </a:fld>
            <a:endParaRPr lang="en-US"/>
          </a:p>
        </p:txBody>
      </p:sp>
      <p:sp>
        <p:nvSpPr>
          <p:cNvPr id="39" name="矩形 38">
            <a:extLst>
              <a:ext uri="{FF2B5EF4-FFF2-40B4-BE49-F238E27FC236}">
                <a16:creationId xmlns:a16="http://schemas.microsoft.com/office/drawing/2014/main" id="{58F2D6A6-F46D-4123-B99F-57CD5F35361F}"/>
              </a:ext>
            </a:extLst>
          </p:cNvPr>
          <p:cNvSpPr/>
          <p:nvPr/>
        </p:nvSpPr>
        <p:spPr>
          <a:xfrm>
            <a:off x="8012480" y="6385025"/>
            <a:ext cx="3562775" cy="307777"/>
          </a:xfrm>
          <a:prstGeom prst="rect">
            <a:avLst/>
          </a:prstGeom>
        </p:spPr>
        <p:txBody>
          <a:bodyPr wrap="square">
            <a:spAutoFit/>
          </a:bodyPr>
          <a:lstStyle/>
          <a:p>
            <a:r>
              <a:rPr lang="en-US" altLang="zh-CN" sz="1400" dirty="0">
                <a:solidFill>
                  <a:srgbClr val="000000"/>
                </a:solidFill>
                <a:latin typeface="Times New Roman" panose="02020603050405020304"/>
                <a:ea typeface="宋体" panose="02010600030101010101" pitchFamily="2" charset="-122"/>
              </a:rPr>
              <a:t>Li, </a:t>
            </a:r>
            <a:r>
              <a:rPr lang="en-US" sz="1400" dirty="0"/>
              <a:t>D. and E. </a:t>
            </a:r>
            <a:r>
              <a:rPr lang="en-US" sz="1400" dirty="0" err="1"/>
              <a:t>Bou-Zeid</a:t>
            </a:r>
            <a:r>
              <a:rPr lang="en-US" sz="1400" dirty="0"/>
              <a:t> (2013)</a:t>
            </a:r>
            <a:endParaRPr lang="zh-CN" altLang="en-US" sz="1400" dirty="0">
              <a:solidFill>
                <a:prstClr val="black"/>
              </a:solidFill>
              <a:latin typeface="Times New Roman" panose="02020603050405020304"/>
              <a:ea typeface="宋体" panose="02010600030101010101" pitchFamily="2" charset="-122"/>
            </a:endParaRPr>
          </a:p>
        </p:txBody>
      </p:sp>
      <p:grpSp>
        <p:nvGrpSpPr>
          <p:cNvPr id="40" name="组合 39">
            <a:extLst>
              <a:ext uri="{FF2B5EF4-FFF2-40B4-BE49-F238E27FC236}">
                <a16:creationId xmlns:a16="http://schemas.microsoft.com/office/drawing/2014/main" id="{C5A67DED-04CA-4802-94CC-F08CDB3C92D1}"/>
              </a:ext>
            </a:extLst>
          </p:cNvPr>
          <p:cNvGrpSpPr>
            <a:grpSpLocks noChangeAspect="1"/>
          </p:cNvGrpSpPr>
          <p:nvPr/>
        </p:nvGrpSpPr>
        <p:grpSpPr>
          <a:xfrm>
            <a:off x="8713036" y="1947992"/>
            <a:ext cx="3346575" cy="3923745"/>
            <a:chOff x="5805587" y="1727776"/>
            <a:chExt cx="2852404" cy="3344347"/>
          </a:xfrm>
        </p:grpSpPr>
        <p:pic>
          <p:nvPicPr>
            <p:cNvPr id="41" name="图片 40">
              <a:extLst>
                <a:ext uri="{FF2B5EF4-FFF2-40B4-BE49-F238E27FC236}">
                  <a16:creationId xmlns:a16="http://schemas.microsoft.com/office/drawing/2014/main" id="{72B8705D-B533-4F7E-A936-C0D088AE2EAD}"/>
                </a:ext>
              </a:extLst>
            </p:cNvPr>
            <p:cNvPicPr>
              <a:picLocks noChangeAspect="1"/>
            </p:cNvPicPr>
            <p:nvPr/>
          </p:nvPicPr>
          <p:blipFill>
            <a:blip r:embed="rId3"/>
            <a:stretch>
              <a:fillRect/>
            </a:stretch>
          </p:blipFill>
          <p:spPr>
            <a:xfrm>
              <a:off x="5805587" y="1727776"/>
              <a:ext cx="2852404" cy="3344347"/>
            </a:xfrm>
            <a:prstGeom prst="rect">
              <a:avLst/>
            </a:prstGeom>
          </p:spPr>
        </p:pic>
        <p:sp>
          <p:nvSpPr>
            <p:cNvPr id="42" name="矩形 41">
              <a:extLst>
                <a:ext uri="{FF2B5EF4-FFF2-40B4-BE49-F238E27FC236}">
                  <a16:creationId xmlns:a16="http://schemas.microsoft.com/office/drawing/2014/main" id="{D2A98484-2681-415F-9CE7-E24266ACD1DB}"/>
                </a:ext>
              </a:extLst>
            </p:cNvPr>
            <p:cNvSpPr/>
            <p:nvPr/>
          </p:nvSpPr>
          <p:spPr>
            <a:xfrm>
              <a:off x="7374664" y="4370338"/>
              <a:ext cx="1083536" cy="268337"/>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Call 120 </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sp>
        <p:nvSpPr>
          <p:cNvPr id="43" name="内容占位符 2">
            <a:extLst>
              <a:ext uri="{FF2B5EF4-FFF2-40B4-BE49-F238E27FC236}">
                <a16:creationId xmlns:a16="http://schemas.microsoft.com/office/drawing/2014/main" id="{901D2043-4AC1-4E1C-BF4D-0E365EC5EA0C}"/>
              </a:ext>
            </a:extLst>
          </p:cNvPr>
          <p:cNvSpPr txBox="1">
            <a:spLocks/>
          </p:cNvSpPr>
          <p:nvPr/>
        </p:nvSpPr>
        <p:spPr>
          <a:xfrm>
            <a:off x="4962525" y="1759742"/>
            <a:ext cx="3745450" cy="3961588"/>
          </a:xfrm>
          <a:prstGeom prst="rect">
            <a:avLst/>
          </a:prstGeom>
          <a:noFill/>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imes New Roman" charset="0"/>
                <a:ea typeface="Times New Roman" charset="0"/>
                <a:cs typeface="Times New Roman"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imes New Roman" charset="0"/>
                <a:ea typeface="Times New Roman" charset="0"/>
                <a:cs typeface="Times New Roman"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imes New Roman" charset="0"/>
                <a:ea typeface="Times New Roman" charset="0"/>
                <a:cs typeface="Times New Roman"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imes New Roman" charset="0"/>
                <a:ea typeface="Times New Roman" charset="0"/>
                <a:cs typeface="Times New Roman"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1900" b="1" dirty="0">
                <a:solidFill>
                  <a:srgbClr val="1222F6"/>
                </a:solidFill>
                <a:latin typeface="Times New Roman" panose="02020603050405020304" pitchFamily="18" charset="0"/>
                <a:ea typeface="+mn-ea"/>
                <a:cs typeface="Times New Roman" panose="02020603050405020304" pitchFamily="18" charset="0"/>
                <a:sym typeface="Wingdings" panose="05000000000000000000" pitchFamily="2" charset="2"/>
              </a:rPr>
              <a:t>Cities are cooked during heatwaves.</a:t>
            </a:r>
          </a:p>
          <a:p>
            <a:pPr marL="0" lvl="0" indent="0">
              <a:lnSpc>
                <a:spcPct val="150000"/>
              </a:lnSpc>
              <a:buNone/>
            </a:pPr>
            <a:r>
              <a:rPr kumimoji="0" lang="zh-CN" altLang="en-US" sz="1800" b="1" i="0" u="none" strike="noStrike" kern="1200" cap="none" spc="0" normalizeH="0" baseline="0" noProof="0" dirty="0">
                <a:ln>
                  <a:noFill/>
                </a:ln>
                <a:effectLst/>
                <a:uLnTx/>
                <a:uFillTx/>
                <a:latin typeface="+mn-ea"/>
                <a:ea typeface="+mn-ea"/>
                <a:cs typeface="Times New Roman" charset="0"/>
                <a:sym typeface="Wingdings" panose="05000000000000000000" pitchFamily="2" charset="2"/>
              </a:rPr>
              <a:t>高温热浪期间，城市被“炙烤”更为显著（相比郊区），城市热岛效应被</a:t>
            </a:r>
            <a:r>
              <a:rPr lang="zh-CN" altLang="en-US" sz="1800" b="1" dirty="0">
                <a:latin typeface="+mn-ea"/>
                <a:ea typeface="+mn-ea"/>
                <a:sym typeface="Wingdings" panose="05000000000000000000" pitchFamily="2" charset="2"/>
              </a:rPr>
              <a:t>增强</a:t>
            </a:r>
            <a:r>
              <a:rPr kumimoji="0" lang="zh-CN" altLang="en-US" sz="1800" i="0" u="none" strike="noStrike" kern="1200" cap="none" spc="0" normalizeH="0" baseline="0" noProof="0" dirty="0">
                <a:ln>
                  <a:noFill/>
                </a:ln>
                <a:effectLst/>
                <a:uLnTx/>
                <a:uFillTx/>
                <a:latin typeface="+mn-ea"/>
                <a:ea typeface="+mn-ea"/>
                <a:cs typeface="Times New Roman" charset="0"/>
                <a:sym typeface="Wingdings" panose="05000000000000000000" pitchFamily="2" charset="2"/>
              </a:rPr>
              <a:t>。</a:t>
            </a:r>
            <a:endParaRPr kumimoji="0" lang="en-US" altLang="zh-CN" sz="1800" i="0" u="none" strike="noStrike" kern="1200" cap="none" spc="0" normalizeH="0" baseline="0" noProof="0" dirty="0">
              <a:ln>
                <a:noFill/>
              </a:ln>
              <a:effectLst/>
              <a:uLnTx/>
              <a:uFillTx/>
              <a:latin typeface="+mn-ea"/>
              <a:ea typeface="+mn-ea"/>
              <a:cs typeface="Times New Roman" charset="0"/>
              <a:sym typeface="Wingdings" panose="05000000000000000000" pitchFamily="2" charset="2"/>
            </a:endParaRPr>
          </a:p>
          <a:p>
            <a:pPr>
              <a:lnSpc>
                <a:spcPct val="150000"/>
              </a:lnSpc>
            </a:pPr>
            <a:r>
              <a:rPr lang="zh-CN" altLang="en-US" sz="1800" b="1" dirty="0">
                <a:latin typeface="+mn-ea"/>
                <a:ea typeface="+mn-ea"/>
                <a:sym typeface="Wingdings" panose="05000000000000000000" pitchFamily="2" charset="2"/>
              </a:rPr>
              <a:t>城市植被覆盖率低，地表湿度小 </a:t>
            </a:r>
            <a:r>
              <a:rPr lang="en-US" altLang="zh-CN" sz="1800" dirty="0">
                <a:solidFill>
                  <a:srgbClr val="1222F6"/>
                </a:solidFill>
                <a:latin typeface="Times New Roman" panose="02020603050405020304" pitchFamily="18" charset="0"/>
                <a:ea typeface="+mn-ea"/>
                <a:cs typeface="Times New Roman" panose="02020603050405020304" pitchFamily="18" charset="0"/>
                <a:sym typeface="Wingdings" panose="05000000000000000000" pitchFamily="2" charset="2"/>
              </a:rPr>
              <a:t>The lack of vegetation and surface moisture</a:t>
            </a:r>
          </a:p>
          <a:p>
            <a:pPr>
              <a:lnSpc>
                <a:spcPct val="150000"/>
              </a:lnSpc>
            </a:pPr>
            <a:r>
              <a:rPr lang="zh-CN" altLang="en-US" sz="1800" b="1" dirty="0">
                <a:latin typeface="+mn-ea"/>
                <a:ea typeface="+mn-ea"/>
                <a:sym typeface="Wingdings" panose="05000000000000000000" pitchFamily="2" charset="2"/>
              </a:rPr>
              <a:t>受反气旋（高压）控制，城市风速更低 </a:t>
            </a:r>
            <a:r>
              <a:rPr lang="en-US" altLang="zh-CN" sz="1800" dirty="0">
                <a:solidFill>
                  <a:srgbClr val="1222F6"/>
                </a:solidFill>
                <a:latin typeface="Times New Roman" panose="02020603050405020304" pitchFamily="18" charset="0"/>
                <a:ea typeface="+mn-ea"/>
                <a:cs typeface="Times New Roman" panose="02020603050405020304" pitchFamily="18" charset="0"/>
                <a:sym typeface="Wingdings" panose="05000000000000000000" pitchFamily="2" charset="2"/>
              </a:rPr>
              <a:t>Reduced windspeed during persistent high pressure anticyclones</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kumimoji="0" lang="en-US" altLang="zh-CN" sz="1800" i="0" u="none" strike="noStrike" kern="1200" cap="none" spc="0" normalizeH="0" baseline="0" noProof="0" dirty="0">
              <a:ln>
                <a:noFill/>
              </a:ln>
              <a:effectLst/>
              <a:uLnTx/>
              <a:uFillTx/>
              <a:latin typeface="+mn-ea"/>
              <a:ea typeface="+mn-ea"/>
              <a:cs typeface="Times New Roman" charset="0"/>
            </a:endParaRPr>
          </a:p>
        </p:txBody>
      </p:sp>
      <p:grpSp>
        <p:nvGrpSpPr>
          <p:cNvPr id="11" name="组合 10">
            <a:extLst>
              <a:ext uri="{FF2B5EF4-FFF2-40B4-BE49-F238E27FC236}">
                <a16:creationId xmlns:a16="http://schemas.microsoft.com/office/drawing/2014/main" id="{DEB15B55-26ED-4F74-B4B9-AA4EE6EEAE7B}"/>
              </a:ext>
            </a:extLst>
          </p:cNvPr>
          <p:cNvGrpSpPr/>
          <p:nvPr/>
        </p:nvGrpSpPr>
        <p:grpSpPr>
          <a:xfrm>
            <a:off x="8537232" y="534212"/>
            <a:ext cx="3654768" cy="1271935"/>
            <a:chOff x="8537232" y="534212"/>
            <a:chExt cx="3654768" cy="1271935"/>
          </a:xfrm>
        </p:grpSpPr>
        <p:sp>
          <p:nvSpPr>
            <p:cNvPr id="51" name="箭头: 下 50">
              <a:extLst>
                <a:ext uri="{FF2B5EF4-FFF2-40B4-BE49-F238E27FC236}">
                  <a16:creationId xmlns:a16="http://schemas.microsoft.com/office/drawing/2014/main" id="{C5B32F6A-DB95-4722-A8DB-0C4331233DC9}"/>
                </a:ext>
              </a:extLst>
            </p:cNvPr>
            <p:cNvSpPr/>
            <p:nvPr/>
          </p:nvSpPr>
          <p:spPr>
            <a:xfrm>
              <a:off x="9395591" y="967029"/>
              <a:ext cx="624603" cy="336785"/>
            </a:xfrm>
            <a:prstGeom prst="downArrow">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mn-ea"/>
                <a:cs typeface="+mn-cs"/>
              </a:endParaRPr>
            </a:p>
          </p:txBody>
        </p:sp>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D70514AF-2813-4D4F-B8F6-77D544E75B7E}"/>
                    </a:ext>
                  </a:extLst>
                </p:cNvPr>
                <p:cNvSpPr txBox="1"/>
                <p:nvPr/>
              </p:nvSpPr>
              <p:spPr>
                <a:xfrm>
                  <a:off x="8864331" y="549253"/>
                  <a:ext cx="1988820"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1600" kern="0" dirty="0">
                      <a:solidFill>
                        <a:prstClr val="black"/>
                      </a:solidFill>
                      <a:latin typeface="Times New Roman" panose="02020603050405020304" pitchFamily="18" charset="0"/>
                      <a:cs typeface="Times New Roman" panose="02020603050405020304" pitchFamily="18" charset="0"/>
                    </a:rPr>
                    <a:t>Air Temp. </a:t>
                  </a:r>
                  <a14:m>
                    <m:oMath xmlns:m="http://schemas.openxmlformats.org/officeDocument/2006/math">
                      <m:r>
                        <m:rPr>
                          <m:sty m:val="p"/>
                        </m:rPr>
                        <a:rPr kumimoji="0" lang="el-GR" altLang="zh-CN" sz="1600" b="0" i="1" u="none" strike="noStrike" kern="0" cap="none" spc="0" normalizeH="0" baseline="0" noProof="0" smtClean="0">
                          <a:ln>
                            <a:noFill/>
                          </a:ln>
                          <a:solidFill>
                            <a:prstClr val="black"/>
                          </a:solidFill>
                          <a:effectLst/>
                          <a:uLnTx/>
                          <a:uFillTx/>
                          <a:latin typeface="Cambria Math" panose="02040503050406030204" pitchFamily="18" charset="0"/>
                        </a:rPr>
                        <m:t>Δ</m:t>
                      </m:r>
                      <m:r>
                        <m:rPr>
                          <m:nor/>
                        </m:rPr>
                        <a:rPr kumimoji="0" lang="en-US" altLang="zh-CN" sz="16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m:t>1</m:t>
                      </m:r>
                      <m:r>
                        <m:rPr>
                          <m:nor/>
                        </m:rPr>
                        <a:rPr kumimoji="0" lang="zh-CN" altLang="en-US" sz="16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m:t>℃</m:t>
                      </m:r>
                      <m:r>
                        <a:rPr kumimoji="0" lang="el-GR" altLang="zh-CN" sz="1600" b="0" i="1" u="none" strike="noStrike" kern="0" cap="none" spc="0" normalizeH="0" baseline="0" noProof="0" smtClean="0">
                          <a:ln>
                            <a:noFill/>
                          </a:ln>
                          <a:solidFill>
                            <a:prstClr val="black"/>
                          </a:solidFill>
                          <a:effectLst/>
                          <a:uLnTx/>
                          <a:uFillTx/>
                          <a:latin typeface="Cambria Math" panose="02040503050406030204" pitchFamily="18" charset="0"/>
                        </a:rPr>
                        <m:t>↑</m:t>
                      </m:r>
                    </m:oMath>
                  </a14:m>
                  <a:endParaRPr kumimoji="0" lang="zh-CN" altLang="en-US" sz="16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xmlns="">
            <p:sp>
              <p:nvSpPr>
                <p:cNvPr id="53" name="文本框 52">
                  <a:extLst>
                    <a:ext uri="{FF2B5EF4-FFF2-40B4-BE49-F238E27FC236}">
                      <a16:creationId xmlns:a16="http://schemas.microsoft.com/office/drawing/2014/main" id="{D70514AF-2813-4D4F-B8F6-77D544E75B7E}"/>
                    </a:ext>
                  </a:extLst>
                </p:cNvPr>
                <p:cNvSpPr txBox="1">
                  <a:spLocks noRot="1" noChangeAspect="1" noMove="1" noResize="1" noEditPoints="1" noAdjustHandles="1" noChangeArrowheads="1" noChangeShapeType="1" noTextEdit="1"/>
                </p:cNvSpPr>
                <p:nvPr/>
              </p:nvSpPr>
              <p:spPr>
                <a:xfrm>
                  <a:off x="8864331" y="549253"/>
                  <a:ext cx="1988820" cy="338554"/>
                </a:xfrm>
                <a:prstGeom prst="rect">
                  <a:avLst/>
                </a:prstGeom>
                <a:blipFill>
                  <a:blip r:embed="rId4"/>
                  <a:stretch>
                    <a:fillRect l="-1534" t="-5357"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42531AC2-5540-415C-9AEB-C15154F8205F}"/>
                    </a:ext>
                  </a:extLst>
                </p:cNvPr>
                <p:cNvSpPr txBox="1"/>
                <p:nvPr/>
              </p:nvSpPr>
              <p:spPr>
                <a:xfrm>
                  <a:off x="8537232" y="1467593"/>
                  <a:ext cx="2341322" cy="338554"/>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ern="0">
                      <a:solidFill>
                        <a:prstClr val="black"/>
                      </a:solidFill>
                      <a:latin typeface="Times New Roman" panose="02020603050405020304" pitchFamily="18" charset="0"/>
                      <a:cs typeface="Times New Roman" panose="02020603050405020304" pitchFamily="18" charset="0"/>
                    </a:defRPr>
                  </a:lvl1pPr>
                </a:lstStyle>
                <a:p>
                  <a:r>
                    <a:rPr lang="en-US" altLang="zh-CN" sz="1600" dirty="0"/>
                    <a:t>Mortality risk</a:t>
                  </a:r>
                  <a14:m>
                    <m:oMath xmlns:m="http://schemas.openxmlformats.org/officeDocument/2006/math">
                      <m:r>
                        <a:rPr lang="en-US" altLang="zh-CN" sz="1600">
                          <a:latin typeface="Cambria Math" panose="02040503050406030204" pitchFamily="18" charset="0"/>
                        </a:rPr>
                        <m:t> </m:t>
                      </m:r>
                      <m:r>
                        <m:rPr>
                          <m:sty m:val="p"/>
                        </m:rPr>
                        <a:rPr lang="el-GR" altLang="zh-CN" sz="1600">
                          <a:latin typeface="Cambria Math" panose="02040503050406030204" pitchFamily="18" charset="0"/>
                        </a:rPr>
                        <m:t>Δ</m:t>
                      </m:r>
                      <m:r>
                        <m:rPr>
                          <m:nor/>
                        </m:rPr>
                        <a:rPr lang="en-US" altLang="zh-CN" sz="1600"/>
                        <m:t>4.5</m:t>
                      </m:r>
                    </m:oMath>
                  </a14:m>
                  <a:r>
                    <a:rPr lang="en-US" altLang="zh-CN" sz="1600" dirty="0"/>
                    <a:t>%</a:t>
                  </a:r>
                  <a:r>
                    <a:rPr lang="el-GR" altLang="zh-CN" sz="1600" dirty="0"/>
                    <a:t> </a:t>
                  </a:r>
                  <a14:m>
                    <m:oMath xmlns:m="http://schemas.openxmlformats.org/officeDocument/2006/math">
                      <m:r>
                        <a:rPr lang="el-GR" altLang="zh-CN" sz="1600">
                          <a:latin typeface="Cambria Math" panose="02040503050406030204" pitchFamily="18" charset="0"/>
                        </a:rPr>
                        <m:t>↑</m:t>
                      </m:r>
                    </m:oMath>
                  </a14:m>
                  <a:endParaRPr lang="zh-CN" altLang="en-US" sz="1600" dirty="0"/>
                </a:p>
              </p:txBody>
            </p:sp>
          </mc:Choice>
          <mc:Fallback xmlns="">
            <p:sp>
              <p:nvSpPr>
                <p:cNvPr id="54" name="文本框 53">
                  <a:extLst>
                    <a:ext uri="{FF2B5EF4-FFF2-40B4-BE49-F238E27FC236}">
                      <a16:creationId xmlns:a16="http://schemas.microsoft.com/office/drawing/2014/main" id="{42531AC2-5540-415C-9AEB-C15154F8205F}"/>
                    </a:ext>
                  </a:extLst>
                </p:cNvPr>
                <p:cNvSpPr txBox="1">
                  <a:spLocks noRot="1" noChangeAspect="1" noMove="1" noResize="1" noEditPoints="1" noAdjustHandles="1" noChangeArrowheads="1" noChangeShapeType="1" noTextEdit="1"/>
                </p:cNvSpPr>
                <p:nvPr/>
              </p:nvSpPr>
              <p:spPr>
                <a:xfrm>
                  <a:off x="8537232" y="1467593"/>
                  <a:ext cx="2341322" cy="338554"/>
                </a:xfrm>
                <a:prstGeom prst="rect">
                  <a:avLst/>
                </a:prstGeom>
                <a:blipFill>
                  <a:blip r:embed="rId5"/>
                  <a:stretch>
                    <a:fillRect l="-1299" t="-5455"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47A56187-3535-4573-B80C-1AC887CB64CE}"/>
                    </a:ext>
                  </a:extLst>
                </p:cNvPr>
                <p:cNvSpPr txBox="1"/>
                <p:nvPr/>
              </p:nvSpPr>
              <p:spPr>
                <a:xfrm>
                  <a:off x="10771759" y="534212"/>
                  <a:ext cx="1420241"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1600" kern="0" dirty="0">
                      <a:solidFill>
                        <a:prstClr val="black"/>
                      </a:solidFill>
                      <a:latin typeface="Times New Roman" panose="02020603050405020304" pitchFamily="18" charset="0"/>
                      <a:cs typeface="Times New Roman" panose="02020603050405020304" pitchFamily="18" charset="0"/>
                    </a:rPr>
                    <a:t>H</a:t>
                  </a:r>
                  <a14:m>
                    <m:oMath xmlns:m="http://schemas.openxmlformats.org/officeDocument/2006/math">
                      <m:r>
                        <m:rPr>
                          <m:sty m:val="p"/>
                        </m:rPr>
                        <a:rPr lang="en-US" altLang="zh-CN" sz="1600" kern="0">
                          <a:solidFill>
                            <a:prstClr val="black"/>
                          </a:solidFill>
                          <a:latin typeface="Cambria Math" panose="02040503050406030204" pitchFamily="18" charset="0"/>
                          <a:cs typeface="Times New Roman" panose="02020603050405020304" pitchFamily="18" charset="0"/>
                        </a:rPr>
                        <m:t>Ws</m:t>
                      </m:r>
                      <m:r>
                        <a:rPr lang="en-US" altLang="zh-CN" sz="1600" kern="0">
                          <a:solidFill>
                            <a:prstClr val="black"/>
                          </a:solidFill>
                          <a:latin typeface="Cambria Math" panose="02040503050406030204" pitchFamily="18" charset="0"/>
                          <a:cs typeface="Times New Roman" panose="02020603050405020304" pitchFamily="18" charset="0"/>
                        </a:rPr>
                        <m:t> </m:t>
                      </m:r>
                      <m:r>
                        <m:rPr>
                          <m:sty m:val="p"/>
                        </m:rPr>
                        <a:rPr lang="el-GR" altLang="zh-CN" sz="1600" kern="0">
                          <a:solidFill>
                            <a:prstClr val="black"/>
                          </a:solidFill>
                          <a:latin typeface="Cambria Math" panose="02040503050406030204" pitchFamily="18" charset="0"/>
                          <a:cs typeface="Times New Roman" panose="02020603050405020304" pitchFamily="18" charset="0"/>
                        </a:rPr>
                        <m:t>Δ</m:t>
                      </m:r>
                    </m:oMath>
                  </a14:m>
                  <a:r>
                    <a:rPr kumimoji="0" lang="en-US" altLang="zh-CN" sz="1600" b="0" i="0" u="none" strike="noStrike" kern="0" cap="none" spc="0" normalizeH="0" baseline="0" noProof="0" dirty="0">
                      <a:ln>
                        <a:noFill/>
                      </a:ln>
                      <a:solidFill>
                        <a:prstClr val="black"/>
                      </a:solidFill>
                      <a:effectLst/>
                      <a:uLnTx/>
                      <a:uFillTx/>
                      <a:latin typeface="+mn-ea"/>
                    </a:rPr>
                    <a:t>1</a:t>
                  </a:r>
                  <a:r>
                    <a:rPr lang="en-US" altLang="zh-CN" sz="1600" kern="0" dirty="0">
                      <a:solidFill>
                        <a:prstClr val="black"/>
                      </a:solidFill>
                      <a:latin typeface="+mn-ea"/>
                    </a:rPr>
                    <a:t>day</a:t>
                  </a:r>
                  <a14:m>
                    <m:oMath xmlns:m="http://schemas.openxmlformats.org/officeDocument/2006/math">
                      <m:r>
                        <a:rPr kumimoji="0" lang="el-GR" altLang="zh-CN" sz="1600" b="0" i="1" u="none" strike="noStrike" kern="0" cap="none" spc="0" normalizeH="0" baseline="0" noProof="0" smtClean="0">
                          <a:ln>
                            <a:noFill/>
                          </a:ln>
                          <a:solidFill>
                            <a:prstClr val="black"/>
                          </a:solidFill>
                          <a:effectLst/>
                          <a:uLnTx/>
                          <a:uFillTx/>
                          <a:latin typeface="Cambria Math" panose="02040503050406030204" pitchFamily="18" charset="0"/>
                        </a:rPr>
                        <m:t>↑</m:t>
                      </m:r>
                    </m:oMath>
                  </a14:m>
                  <a:endParaRPr kumimoji="0" lang="en-US" altLang="zh-CN" sz="1600" b="0" i="1" u="none" strike="noStrike" kern="0" cap="none" spc="0" normalizeH="0" baseline="0" noProof="0" dirty="0">
                    <a:ln>
                      <a:noFill/>
                    </a:ln>
                    <a:solidFill>
                      <a:prstClr val="black"/>
                    </a:solidFill>
                    <a:effectLst/>
                    <a:uLnTx/>
                    <a:uFillTx/>
                    <a:latin typeface="+mn-ea"/>
                  </a:endParaRPr>
                </a:p>
              </p:txBody>
            </p:sp>
          </mc:Choice>
          <mc:Fallback xmlns="">
            <p:sp>
              <p:nvSpPr>
                <p:cNvPr id="55" name="文本框 54">
                  <a:extLst>
                    <a:ext uri="{FF2B5EF4-FFF2-40B4-BE49-F238E27FC236}">
                      <a16:creationId xmlns:a16="http://schemas.microsoft.com/office/drawing/2014/main" id="{47A56187-3535-4573-B80C-1AC887CB64CE}"/>
                    </a:ext>
                  </a:extLst>
                </p:cNvPr>
                <p:cNvSpPr txBox="1">
                  <a:spLocks noRot="1" noChangeAspect="1" noMove="1" noResize="1" noEditPoints="1" noAdjustHandles="1" noChangeArrowheads="1" noChangeShapeType="1" noTextEdit="1"/>
                </p:cNvSpPr>
                <p:nvPr/>
              </p:nvSpPr>
              <p:spPr>
                <a:xfrm>
                  <a:off x="10771759" y="534212"/>
                  <a:ext cx="1420241" cy="338554"/>
                </a:xfrm>
                <a:prstGeom prst="rect">
                  <a:avLst/>
                </a:prstGeom>
                <a:blipFill>
                  <a:blip r:embed="rId6"/>
                  <a:stretch>
                    <a:fillRect l="-2146" t="-7273" b="-254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1CB44D0A-7426-4BB8-AD25-6C0C7B8727DA}"/>
                    </a:ext>
                  </a:extLst>
                </p:cNvPr>
                <p:cNvSpPr txBox="1"/>
                <p:nvPr/>
              </p:nvSpPr>
              <p:spPr>
                <a:xfrm>
                  <a:off x="10878554" y="1435889"/>
                  <a:ext cx="1183986" cy="338554"/>
                </a:xfrm>
                <a:prstGeom prst="rect">
                  <a:avLst/>
                </a:prstGeom>
                <a:noFill/>
              </p:spPr>
              <p:txBody>
                <a:bodyPr wrap="square" rtlCol="0">
                  <a:spAutoFit/>
                </a:bodyPr>
                <a:lstStyle/>
                <a:p>
                  <a:pPr lvl="0">
                    <a:defRPr/>
                  </a:pPr>
                  <a14:m>
                    <m:oMath xmlns:m="http://schemas.openxmlformats.org/officeDocument/2006/math">
                      <m:r>
                        <m:rPr>
                          <m:sty m:val="p"/>
                        </m:rPr>
                        <a:rPr lang="el-GR" altLang="zh-CN" sz="1600" kern="0">
                          <a:solidFill>
                            <a:prstClr val="black"/>
                          </a:solidFill>
                          <a:latin typeface="Cambria Math" panose="02040503050406030204" pitchFamily="18" charset="0"/>
                          <a:cs typeface="Times New Roman" panose="02020603050405020304" pitchFamily="18" charset="0"/>
                        </a:rPr>
                        <m:t>Δ</m:t>
                      </m:r>
                      <m:r>
                        <m:rPr>
                          <m:nor/>
                        </m:rPr>
                        <a:rPr lang="en-US" altLang="zh-CN" sz="1600" kern="0">
                          <a:solidFill>
                            <a:prstClr val="black"/>
                          </a:solidFill>
                          <a:latin typeface="Times New Roman" panose="02020603050405020304" pitchFamily="18" charset="0"/>
                          <a:cs typeface="Times New Roman" panose="02020603050405020304" pitchFamily="18" charset="0"/>
                        </a:rPr>
                        <m:t>0.38</m:t>
                      </m:r>
                    </m:oMath>
                  </a14:m>
                  <a:r>
                    <a:rPr kumimoji="0" lang="en-US" altLang="zh-CN" sz="16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r>
                    <a:rPr kumimoji="0" lang="el-GR" altLang="zh-CN" sz="16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14:m>
                    <m:oMath xmlns:m="http://schemas.openxmlformats.org/officeDocument/2006/math">
                      <m:r>
                        <a:rPr kumimoji="0" lang="el-GR" altLang="zh-CN" sz="1600" b="0" i="1" u="none" strike="noStrike" kern="0" cap="none" spc="0" normalizeH="0" baseline="0" noProof="0" smtClean="0">
                          <a:ln>
                            <a:noFill/>
                          </a:ln>
                          <a:solidFill>
                            <a:prstClr val="black"/>
                          </a:solidFill>
                          <a:effectLst/>
                          <a:uLnTx/>
                          <a:uFillTx/>
                          <a:latin typeface="Cambria Math" panose="02040503050406030204" pitchFamily="18" charset="0"/>
                        </a:rPr>
                        <m:t>↑</m:t>
                      </m:r>
                    </m:oMath>
                  </a14:m>
                  <a:endParaRPr kumimoji="0" lang="zh-CN" altLang="en-US" sz="16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xmlns="">
            <p:sp>
              <p:nvSpPr>
                <p:cNvPr id="56" name="文本框 55">
                  <a:extLst>
                    <a:ext uri="{FF2B5EF4-FFF2-40B4-BE49-F238E27FC236}">
                      <a16:creationId xmlns:a16="http://schemas.microsoft.com/office/drawing/2014/main" id="{1CB44D0A-7426-4BB8-AD25-6C0C7B8727DA}"/>
                    </a:ext>
                  </a:extLst>
                </p:cNvPr>
                <p:cNvSpPr txBox="1">
                  <a:spLocks noRot="1" noChangeAspect="1" noMove="1" noResize="1" noEditPoints="1" noAdjustHandles="1" noChangeArrowheads="1" noChangeShapeType="1" noTextEdit="1"/>
                </p:cNvSpPr>
                <p:nvPr/>
              </p:nvSpPr>
              <p:spPr>
                <a:xfrm>
                  <a:off x="10878554" y="1435889"/>
                  <a:ext cx="1183986" cy="338554"/>
                </a:xfrm>
                <a:prstGeom prst="rect">
                  <a:avLst/>
                </a:prstGeom>
                <a:blipFill>
                  <a:blip r:embed="rId7"/>
                  <a:stretch>
                    <a:fillRect t="-5455" b="-23636"/>
                  </a:stretch>
                </a:blipFill>
              </p:spPr>
              <p:txBody>
                <a:bodyPr/>
                <a:lstStyle/>
                <a:p>
                  <a:r>
                    <a:rPr lang="en-US">
                      <a:noFill/>
                    </a:rPr>
                    <a:t> </a:t>
                  </a:r>
                </a:p>
              </p:txBody>
            </p:sp>
          </mc:Fallback>
        </mc:AlternateContent>
        <p:sp>
          <p:nvSpPr>
            <p:cNvPr id="57" name="箭头: 下 56">
              <a:extLst>
                <a:ext uri="{FF2B5EF4-FFF2-40B4-BE49-F238E27FC236}">
                  <a16:creationId xmlns:a16="http://schemas.microsoft.com/office/drawing/2014/main" id="{B3E981E5-C8EC-415E-82FF-81D031CEAED3}"/>
                </a:ext>
              </a:extLst>
            </p:cNvPr>
            <p:cNvSpPr/>
            <p:nvPr/>
          </p:nvSpPr>
          <p:spPr>
            <a:xfrm>
              <a:off x="11139915" y="967029"/>
              <a:ext cx="653148" cy="336785"/>
            </a:xfrm>
            <a:prstGeom prst="downArrow">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mn-ea"/>
                <a:cs typeface="+mn-cs"/>
              </a:endParaRPr>
            </a:p>
          </p:txBody>
        </p:sp>
      </p:grpSp>
      <p:sp>
        <p:nvSpPr>
          <p:cNvPr id="63" name="标题 1">
            <a:extLst>
              <a:ext uri="{FF2B5EF4-FFF2-40B4-BE49-F238E27FC236}">
                <a16:creationId xmlns:a16="http://schemas.microsoft.com/office/drawing/2014/main" id="{8A0DE207-C0AC-47EA-9252-0BC595461E4F}"/>
              </a:ext>
            </a:extLst>
          </p:cNvPr>
          <p:cNvSpPr txBox="1">
            <a:spLocks/>
          </p:cNvSpPr>
          <p:nvPr/>
        </p:nvSpPr>
        <p:spPr>
          <a:xfrm>
            <a:off x="838199" y="365125"/>
            <a:ext cx="7699033"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3200" b="1" kern="1200">
                <a:solidFill>
                  <a:schemeClr val="bg1"/>
                </a:solidFill>
                <a:latin typeface="微软雅黑" panose="020B0503020204020204" pitchFamily="34" charset="-122"/>
                <a:ea typeface="微软雅黑" panose="020B0503020204020204" pitchFamily="34" charset="-122"/>
                <a:cs typeface="+mj-cs"/>
              </a:defRPr>
            </a:lvl1pPr>
          </a:lstStyle>
          <a:p>
            <a:pPr defTabSz="914400">
              <a:lnSpc>
                <a:spcPct val="120000"/>
              </a:lnSpc>
            </a:pPr>
            <a:r>
              <a:rPr lang="zh-CN" altLang="en-US" dirty="0">
                <a:solidFill>
                  <a:schemeClr val="tx1"/>
                </a:solidFill>
                <a:latin typeface="+mj-lt"/>
                <a:ea typeface="+mj-ea"/>
              </a:rPr>
              <a:t>高温热浪和城市热岛的协和作用</a:t>
            </a:r>
            <a:endParaRPr lang="en-US" altLang="zh-CN" dirty="0">
              <a:solidFill>
                <a:schemeClr val="tx1"/>
              </a:solidFill>
              <a:latin typeface="+mj-lt"/>
              <a:ea typeface="+mj-ea"/>
            </a:endParaRPr>
          </a:p>
          <a:p>
            <a:pPr defTabSz="914400">
              <a:lnSpc>
                <a:spcPct val="120000"/>
              </a:lnSpc>
            </a:pPr>
            <a:r>
              <a:rPr lang="en-US" altLang="zh-CN" sz="2000" dirty="0">
                <a:solidFill>
                  <a:srgbClr val="1222F6"/>
                </a:solidFill>
                <a:latin typeface="+mj-lt"/>
                <a:ea typeface="+mj-ea"/>
              </a:rPr>
              <a:t>Synergistic Interactions between UHI and Heat Waves(HWs)</a:t>
            </a:r>
          </a:p>
        </p:txBody>
      </p:sp>
      <p:sp>
        <p:nvSpPr>
          <p:cNvPr id="64" name="矩形 63">
            <a:extLst>
              <a:ext uri="{FF2B5EF4-FFF2-40B4-BE49-F238E27FC236}">
                <a16:creationId xmlns:a16="http://schemas.microsoft.com/office/drawing/2014/main" id="{21170CA5-DE92-4819-8271-B226083EFE6C}"/>
              </a:ext>
            </a:extLst>
          </p:cNvPr>
          <p:cNvSpPr/>
          <p:nvPr/>
        </p:nvSpPr>
        <p:spPr>
          <a:xfrm>
            <a:off x="5048150" y="5714623"/>
            <a:ext cx="2613202" cy="338554"/>
          </a:xfrm>
          <a:prstGeom prst="rect">
            <a:avLst/>
          </a:prstGeom>
        </p:spPr>
        <p:txBody>
          <a:bodyPr wrap="square">
            <a:spAutoFit/>
          </a:bodyPr>
          <a:lstStyle/>
          <a:p>
            <a:r>
              <a:rPr lang="en-US" altLang="zh-CN"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Baltimore,Maryland</a:t>
            </a:r>
            <a:r>
              <a:rPr lang="en-US" sz="1600" dirty="0">
                <a:latin typeface="Times New Roman" panose="02020603050405020304" pitchFamily="18" charset="0"/>
                <a:cs typeface="Times New Roman" panose="02020603050405020304" pitchFamily="18" charset="0"/>
              </a:rPr>
              <a:t>, 2008</a:t>
            </a:r>
          </a:p>
        </p:txBody>
      </p:sp>
      <p:grpSp>
        <p:nvGrpSpPr>
          <p:cNvPr id="10" name="组合 9">
            <a:extLst>
              <a:ext uri="{FF2B5EF4-FFF2-40B4-BE49-F238E27FC236}">
                <a16:creationId xmlns:a16="http://schemas.microsoft.com/office/drawing/2014/main" id="{2EB35682-F032-4EB0-87E0-361D809BCEA6}"/>
              </a:ext>
            </a:extLst>
          </p:cNvPr>
          <p:cNvGrpSpPr/>
          <p:nvPr/>
        </p:nvGrpSpPr>
        <p:grpSpPr>
          <a:xfrm>
            <a:off x="395793" y="1559580"/>
            <a:ext cx="4545134" cy="4645706"/>
            <a:chOff x="360829" y="1506071"/>
            <a:chExt cx="4545134" cy="4645706"/>
          </a:xfrm>
        </p:grpSpPr>
        <p:grpSp>
          <p:nvGrpSpPr>
            <p:cNvPr id="45" name="组合 44">
              <a:extLst>
                <a:ext uri="{FF2B5EF4-FFF2-40B4-BE49-F238E27FC236}">
                  <a16:creationId xmlns:a16="http://schemas.microsoft.com/office/drawing/2014/main" id="{0E852997-AEC8-4DCD-95CB-2549CE7BDC29}"/>
                </a:ext>
              </a:extLst>
            </p:cNvPr>
            <p:cNvGrpSpPr/>
            <p:nvPr/>
          </p:nvGrpSpPr>
          <p:grpSpPr>
            <a:xfrm>
              <a:off x="360829" y="1506071"/>
              <a:ext cx="4545134" cy="4645706"/>
              <a:chOff x="1" y="1629012"/>
              <a:chExt cx="4545134" cy="4645706"/>
            </a:xfrm>
          </p:grpSpPr>
          <p:pic>
            <p:nvPicPr>
              <p:cNvPr id="46" name="图片 45">
                <a:extLst>
                  <a:ext uri="{FF2B5EF4-FFF2-40B4-BE49-F238E27FC236}">
                    <a16:creationId xmlns:a16="http://schemas.microsoft.com/office/drawing/2014/main" id="{B8BF0086-A2C5-49BF-806D-E90A965F2514}"/>
                  </a:ext>
                </a:extLst>
              </p:cNvPr>
              <p:cNvPicPr>
                <a:picLocks noChangeAspect="1"/>
              </p:cNvPicPr>
              <p:nvPr/>
            </p:nvPicPr>
            <p:blipFill rotWithShape="1">
              <a:blip r:embed="rId8"/>
              <a:srcRect r="3713"/>
              <a:stretch/>
            </p:blipFill>
            <p:spPr>
              <a:xfrm>
                <a:off x="1" y="1629012"/>
                <a:ext cx="4545134" cy="4645706"/>
              </a:xfrm>
              <a:prstGeom prst="rect">
                <a:avLst/>
              </a:prstGeom>
            </p:spPr>
          </p:pic>
          <p:sp>
            <p:nvSpPr>
              <p:cNvPr id="47" name="内容占位符 2">
                <a:extLst>
                  <a:ext uri="{FF2B5EF4-FFF2-40B4-BE49-F238E27FC236}">
                    <a16:creationId xmlns:a16="http://schemas.microsoft.com/office/drawing/2014/main" id="{3701A1AD-1BB7-4D80-AFAA-AC1CF99C26F1}"/>
                  </a:ext>
                </a:extLst>
              </p:cNvPr>
              <p:cNvSpPr txBox="1">
                <a:spLocks/>
              </p:cNvSpPr>
              <p:nvPr/>
            </p:nvSpPr>
            <p:spPr>
              <a:xfrm>
                <a:off x="1343023" y="1818563"/>
                <a:ext cx="2520582" cy="441113"/>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imes New Roman" charset="0"/>
                    <a:ea typeface="Times New Roman" charset="0"/>
                    <a:cs typeface="Times New Roman"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imes New Roman" charset="0"/>
                    <a:ea typeface="Times New Roman" charset="0"/>
                    <a:cs typeface="Times New Roman"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imes New Roman" charset="0"/>
                    <a:ea typeface="Times New Roman" charset="0"/>
                    <a:cs typeface="Times New Roman"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imes New Roman" charset="0"/>
                    <a:ea typeface="Times New Roman" charset="0"/>
                    <a:cs typeface="Times New Roman"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buNone/>
                  <a:defRPr/>
                </a:pPr>
                <a:r>
                  <a:rPr lang="en-US" altLang="zh-CN" sz="1600" b="1" dirty="0">
                    <a:solidFill>
                      <a:srgbClr val="1222F6"/>
                    </a:solidFill>
                  </a:rPr>
                  <a:t>The 2-m air temperature</a:t>
                </a:r>
                <a:endParaRPr kumimoji="0" lang="en-US" altLang="zh-CN" sz="1600" b="1" i="0" u="none" strike="noStrike" kern="1200" cap="none" spc="0" normalizeH="0" baseline="0" noProof="0" dirty="0">
                  <a:ln>
                    <a:noFill/>
                  </a:ln>
                  <a:solidFill>
                    <a:srgbClr val="1222F6"/>
                  </a:solidFill>
                  <a:effectLst/>
                  <a:uLnTx/>
                  <a:uFillTx/>
                </a:endParaRPr>
              </a:p>
            </p:txBody>
          </p:sp>
        </p:grpSp>
        <p:sp>
          <p:nvSpPr>
            <p:cNvPr id="7" name="任意多边形: 形状 6">
              <a:extLst>
                <a:ext uri="{FF2B5EF4-FFF2-40B4-BE49-F238E27FC236}">
                  <a16:creationId xmlns:a16="http://schemas.microsoft.com/office/drawing/2014/main" id="{E2310BCE-E321-4634-9872-4B1FF2F30A9C}"/>
                </a:ext>
              </a:extLst>
            </p:cNvPr>
            <p:cNvSpPr/>
            <p:nvPr/>
          </p:nvSpPr>
          <p:spPr>
            <a:xfrm>
              <a:off x="1017270" y="4613341"/>
              <a:ext cx="3825916" cy="737562"/>
            </a:xfrm>
            <a:custGeom>
              <a:avLst/>
              <a:gdLst>
                <a:gd name="connsiteX0" fmla="*/ 0 w 3771911"/>
                <a:gd name="connsiteY0" fmla="*/ 610169 h 678975"/>
                <a:gd name="connsiteX1" fmla="*/ 651510 w 3771911"/>
                <a:gd name="connsiteY1" fmla="*/ 507299 h 678975"/>
                <a:gd name="connsiteX2" fmla="*/ 1520190 w 3771911"/>
                <a:gd name="connsiteY2" fmla="*/ 4379 h 678975"/>
                <a:gd name="connsiteX3" fmla="*/ 2251710 w 3771911"/>
                <a:gd name="connsiteY3" fmla="*/ 267269 h 678975"/>
                <a:gd name="connsiteX4" fmla="*/ 3097530 w 3771911"/>
                <a:gd name="connsiteY4" fmla="*/ 347279 h 678975"/>
                <a:gd name="connsiteX5" fmla="*/ 3726180 w 3771911"/>
                <a:gd name="connsiteY5" fmla="*/ 633029 h 678975"/>
                <a:gd name="connsiteX6" fmla="*/ 3726180 w 3771911"/>
                <a:gd name="connsiteY6" fmla="*/ 678749 h 678975"/>
                <a:gd name="connsiteX7" fmla="*/ 3749040 w 3771911"/>
                <a:gd name="connsiteY7" fmla="*/ 655889 h 67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71911" h="678975">
                  <a:moveTo>
                    <a:pt x="0" y="610169"/>
                  </a:moveTo>
                  <a:cubicBezTo>
                    <a:pt x="199072" y="609216"/>
                    <a:pt x="398145" y="608264"/>
                    <a:pt x="651510" y="507299"/>
                  </a:cubicBezTo>
                  <a:cubicBezTo>
                    <a:pt x="904875" y="406334"/>
                    <a:pt x="1253490" y="44384"/>
                    <a:pt x="1520190" y="4379"/>
                  </a:cubicBezTo>
                  <a:cubicBezTo>
                    <a:pt x="1786890" y="-35626"/>
                    <a:pt x="1988820" y="210119"/>
                    <a:pt x="2251710" y="267269"/>
                  </a:cubicBezTo>
                  <a:cubicBezTo>
                    <a:pt x="2514600" y="324419"/>
                    <a:pt x="2851785" y="286319"/>
                    <a:pt x="3097530" y="347279"/>
                  </a:cubicBezTo>
                  <a:cubicBezTo>
                    <a:pt x="3343275" y="408239"/>
                    <a:pt x="3621405" y="577784"/>
                    <a:pt x="3726180" y="633029"/>
                  </a:cubicBezTo>
                  <a:cubicBezTo>
                    <a:pt x="3830955" y="688274"/>
                    <a:pt x="3722370" y="674939"/>
                    <a:pt x="3726180" y="678749"/>
                  </a:cubicBezTo>
                  <a:cubicBezTo>
                    <a:pt x="3729990" y="682559"/>
                    <a:pt x="3735705" y="636839"/>
                    <a:pt x="3749040" y="655889"/>
                  </a:cubicBezTo>
                </a:path>
              </a:pathLst>
            </a:custGeom>
            <a:noFill/>
            <a:ln w="28575">
              <a:solidFill>
                <a:srgbClr val="1222F6"/>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任意多边形: 形状 8">
              <a:extLst>
                <a:ext uri="{FF2B5EF4-FFF2-40B4-BE49-F238E27FC236}">
                  <a16:creationId xmlns:a16="http://schemas.microsoft.com/office/drawing/2014/main" id="{B5B1ABAE-3D97-4403-AFD5-027E5EB4D5A6}"/>
                </a:ext>
              </a:extLst>
            </p:cNvPr>
            <p:cNvSpPr/>
            <p:nvPr/>
          </p:nvSpPr>
          <p:spPr>
            <a:xfrm>
              <a:off x="1101645" y="3713903"/>
              <a:ext cx="3543041" cy="1355879"/>
            </a:xfrm>
            <a:custGeom>
              <a:avLst/>
              <a:gdLst>
                <a:gd name="connsiteX0" fmla="*/ 0 w 3543041"/>
                <a:gd name="connsiteY0" fmla="*/ 1101519 h 1355879"/>
                <a:gd name="connsiteX1" fmla="*/ 457200 w 3543041"/>
                <a:gd name="connsiteY1" fmla="*/ 1352979 h 1355879"/>
                <a:gd name="connsiteX2" fmla="*/ 971550 w 3543041"/>
                <a:gd name="connsiteY2" fmla="*/ 952929 h 1355879"/>
                <a:gd name="connsiteX3" fmla="*/ 1325880 w 3543041"/>
                <a:gd name="connsiteY3" fmla="*/ 564309 h 1355879"/>
                <a:gd name="connsiteX4" fmla="*/ 1817370 w 3543041"/>
                <a:gd name="connsiteY4" fmla="*/ 518589 h 1355879"/>
                <a:gd name="connsiteX5" fmla="*/ 2617470 w 3543041"/>
                <a:gd name="connsiteY5" fmla="*/ 690039 h 1355879"/>
                <a:gd name="connsiteX6" fmla="*/ 3028950 w 3543041"/>
                <a:gd name="connsiteY6" fmla="*/ 4239 h 1355879"/>
                <a:gd name="connsiteX7" fmla="*/ 3486150 w 3543041"/>
                <a:gd name="connsiteY7" fmla="*/ 404289 h 1355879"/>
                <a:gd name="connsiteX8" fmla="*/ 3520440 w 3543041"/>
                <a:gd name="connsiteY8" fmla="*/ 484299 h 135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3041" h="1355879">
                  <a:moveTo>
                    <a:pt x="0" y="1101519"/>
                  </a:moveTo>
                  <a:cubicBezTo>
                    <a:pt x="147637" y="1239631"/>
                    <a:pt x="295275" y="1377744"/>
                    <a:pt x="457200" y="1352979"/>
                  </a:cubicBezTo>
                  <a:cubicBezTo>
                    <a:pt x="619125" y="1328214"/>
                    <a:pt x="826770" y="1084374"/>
                    <a:pt x="971550" y="952929"/>
                  </a:cubicBezTo>
                  <a:cubicBezTo>
                    <a:pt x="1116330" y="821484"/>
                    <a:pt x="1184910" y="636699"/>
                    <a:pt x="1325880" y="564309"/>
                  </a:cubicBezTo>
                  <a:cubicBezTo>
                    <a:pt x="1466850" y="491919"/>
                    <a:pt x="1602105" y="497634"/>
                    <a:pt x="1817370" y="518589"/>
                  </a:cubicBezTo>
                  <a:cubicBezTo>
                    <a:pt x="2032635" y="539544"/>
                    <a:pt x="2415540" y="775764"/>
                    <a:pt x="2617470" y="690039"/>
                  </a:cubicBezTo>
                  <a:cubicBezTo>
                    <a:pt x="2819400" y="604314"/>
                    <a:pt x="2884170" y="51864"/>
                    <a:pt x="3028950" y="4239"/>
                  </a:cubicBezTo>
                  <a:cubicBezTo>
                    <a:pt x="3173730" y="-43386"/>
                    <a:pt x="3404235" y="324279"/>
                    <a:pt x="3486150" y="404289"/>
                  </a:cubicBezTo>
                  <a:cubicBezTo>
                    <a:pt x="3568065" y="484299"/>
                    <a:pt x="3544252" y="484299"/>
                    <a:pt x="3520440" y="484299"/>
                  </a:cubicBezTo>
                </a:path>
              </a:pathLst>
            </a:custGeom>
            <a:noFill/>
            <a:ln w="38100">
              <a:solidFill>
                <a:srgbClr val="FF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组合 13">
            <a:extLst>
              <a:ext uri="{FF2B5EF4-FFF2-40B4-BE49-F238E27FC236}">
                <a16:creationId xmlns:a16="http://schemas.microsoft.com/office/drawing/2014/main" id="{C0B2A6B5-04F0-45FB-A892-7C90E2FC2AE7}"/>
              </a:ext>
            </a:extLst>
          </p:cNvPr>
          <p:cNvGrpSpPr/>
          <p:nvPr/>
        </p:nvGrpSpPr>
        <p:grpSpPr>
          <a:xfrm>
            <a:off x="1536659" y="2070154"/>
            <a:ext cx="3055957" cy="1679012"/>
            <a:chOff x="1536659" y="2070154"/>
            <a:chExt cx="3055957" cy="1679012"/>
          </a:xfrm>
        </p:grpSpPr>
        <p:sp>
          <p:nvSpPr>
            <p:cNvPr id="22" name="内容占位符 2">
              <a:extLst>
                <a:ext uri="{FF2B5EF4-FFF2-40B4-BE49-F238E27FC236}">
                  <a16:creationId xmlns:a16="http://schemas.microsoft.com/office/drawing/2014/main" id="{90A79563-285B-4562-BB1B-FFE9B37D2A86}"/>
                </a:ext>
              </a:extLst>
            </p:cNvPr>
            <p:cNvSpPr txBox="1">
              <a:spLocks/>
            </p:cNvSpPr>
            <p:nvPr/>
          </p:nvSpPr>
          <p:spPr>
            <a:xfrm>
              <a:off x="3418204" y="2070154"/>
              <a:ext cx="1174412" cy="441113"/>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imes New Roman" charset="0"/>
                  <a:ea typeface="Times New Roman" charset="0"/>
                  <a:cs typeface="Times New Roman"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imes New Roman" charset="0"/>
                  <a:ea typeface="Times New Roman" charset="0"/>
                  <a:cs typeface="Times New Roman"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imes New Roman" charset="0"/>
                  <a:ea typeface="Times New Roman" charset="0"/>
                  <a:cs typeface="Times New Roman"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imes New Roman" charset="0"/>
                  <a:ea typeface="Times New Roman" charset="0"/>
                  <a:cs typeface="Times New Roman"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buNone/>
                <a:defRPr/>
              </a:pPr>
              <a:r>
                <a:rPr lang="en-US" altLang="zh-CN" sz="1600" dirty="0">
                  <a:solidFill>
                    <a:srgbClr val="1222F6"/>
                  </a:solidFill>
                </a:rPr>
                <a:t>Downtown </a:t>
              </a:r>
              <a:endParaRPr kumimoji="0" lang="en-US" altLang="zh-CN" sz="1600" i="0" u="none" strike="noStrike" kern="1200" cap="none" spc="0" normalizeH="0" baseline="0" noProof="0" dirty="0">
                <a:ln>
                  <a:noFill/>
                </a:ln>
                <a:solidFill>
                  <a:srgbClr val="1222F6"/>
                </a:solidFill>
                <a:effectLst/>
                <a:uLnTx/>
                <a:uFillTx/>
              </a:endParaRPr>
            </a:p>
          </p:txBody>
        </p:sp>
        <p:sp>
          <p:nvSpPr>
            <p:cNvPr id="23" name="内容占位符 2">
              <a:extLst>
                <a:ext uri="{FF2B5EF4-FFF2-40B4-BE49-F238E27FC236}">
                  <a16:creationId xmlns:a16="http://schemas.microsoft.com/office/drawing/2014/main" id="{18409752-040B-4146-B62B-2404D40BB1B4}"/>
                </a:ext>
              </a:extLst>
            </p:cNvPr>
            <p:cNvSpPr txBox="1">
              <a:spLocks/>
            </p:cNvSpPr>
            <p:nvPr/>
          </p:nvSpPr>
          <p:spPr>
            <a:xfrm>
              <a:off x="1536659" y="3308053"/>
              <a:ext cx="792402" cy="441113"/>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Times New Roman" charset="0"/>
                  <a:ea typeface="Times New Roman" charset="0"/>
                  <a:cs typeface="Times New Roman"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Times New Roman" charset="0"/>
                  <a:ea typeface="Times New Roman" charset="0"/>
                  <a:cs typeface="Times New Roman"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Times New Roman" charset="0"/>
                  <a:ea typeface="Times New Roman" charset="0"/>
                  <a:cs typeface="Times New Roman"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imes New Roman" charset="0"/>
                  <a:ea typeface="Times New Roman" charset="0"/>
                  <a:cs typeface="Times New Roman"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Times New Roman" charset="0"/>
                  <a:ea typeface="Times New Roman" charset="0"/>
                  <a:cs typeface="Times New Roman"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buNone/>
                <a:defRPr/>
              </a:pPr>
              <a:r>
                <a:rPr lang="en-US" altLang="zh-CN" sz="1600" dirty="0">
                  <a:solidFill>
                    <a:srgbClr val="1222F6"/>
                  </a:solidFill>
                </a:rPr>
                <a:t>Suburb </a:t>
              </a:r>
              <a:endParaRPr kumimoji="0" lang="en-US" altLang="zh-CN" sz="1600" i="0" u="none" strike="noStrike" kern="1200" cap="none" spc="0" normalizeH="0" baseline="0" noProof="0" dirty="0">
                <a:ln>
                  <a:noFill/>
                </a:ln>
                <a:solidFill>
                  <a:srgbClr val="1222F6"/>
                </a:solidFill>
                <a:effectLst/>
                <a:uLnTx/>
                <a:uFillTx/>
              </a:endParaRPr>
            </a:p>
          </p:txBody>
        </p:sp>
        <p:sp>
          <p:nvSpPr>
            <p:cNvPr id="8" name="任意多边形: 形状 7">
              <a:extLst>
                <a:ext uri="{FF2B5EF4-FFF2-40B4-BE49-F238E27FC236}">
                  <a16:creationId xmlns:a16="http://schemas.microsoft.com/office/drawing/2014/main" id="{D3558AE1-4B10-4245-BD36-AC6B18159158}"/>
                </a:ext>
              </a:extLst>
            </p:cNvPr>
            <p:cNvSpPr/>
            <p:nvPr/>
          </p:nvSpPr>
          <p:spPr>
            <a:xfrm>
              <a:off x="2251416" y="3062310"/>
              <a:ext cx="780563" cy="385996"/>
            </a:xfrm>
            <a:custGeom>
              <a:avLst/>
              <a:gdLst>
                <a:gd name="connsiteX0" fmla="*/ 0 w 1062990"/>
                <a:gd name="connsiteY0" fmla="*/ 617220 h 617220"/>
                <a:gd name="connsiteX1" fmla="*/ 571500 w 1062990"/>
                <a:gd name="connsiteY1" fmla="*/ 491490 h 617220"/>
                <a:gd name="connsiteX2" fmla="*/ 811530 w 1062990"/>
                <a:gd name="connsiteY2" fmla="*/ 102870 h 617220"/>
                <a:gd name="connsiteX3" fmla="*/ 1062990 w 1062990"/>
                <a:gd name="connsiteY3" fmla="*/ 0 h 617220"/>
              </a:gdLst>
              <a:ahLst/>
              <a:cxnLst>
                <a:cxn ang="0">
                  <a:pos x="connsiteX0" y="connsiteY0"/>
                </a:cxn>
                <a:cxn ang="0">
                  <a:pos x="connsiteX1" y="connsiteY1"/>
                </a:cxn>
                <a:cxn ang="0">
                  <a:pos x="connsiteX2" y="connsiteY2"/>
                </a:cxn>
                <a:cxn ang="0">
                  <a:pos x="connsiteX3" y="connsiteY3"/>
                </a:cxn>
              </a:cxnLst>
              <a:rect l="l" t="t" r="r" b="b"/>
              <a:pathLst>
                <a:path w="1062990" h="617220">
                  <a:moveTo>
                    <a:pt x="0" y="617220"/>
                  </a:moveTo>
                  <a:cubicBezTo>
                    <a:pt x="218122" y="597217"/>
                    <a:pt x="436245" y="577215"/>
                    <a:pt x="571500" y="491490"/>
                  </a:cubicBezTo>
                  <a:cubicBezTo>
                    <a:pt x="706755" y="405765"/>
                    <a:pt x="729615" y="184785"/>
                    <a:pt x="811530" y="102870"/>
                  </a:cubicBezTo>
                  <a:cubicBezTo>
                    <a:pt x="893445" y="20955"/>
                    <a:pt x="978217" y="10477"/>
                    <a:pt x="1062990" y="0"/>
                  </a:cubicBezTo>
                </a:path>
              </a:pathLst>
            </a:custGeom>
            <a:noFill/>
            <a:ln w="6350">
              <a:solidFill>
                <a:schemeClr val="tx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222F6"/>
                </a:solidFill>
              </a:endParaRPr>
            </a:p>
          </p:txBody>
        </p:sp>
        <p:sp>
          <p:nvSpPr>
            <p:cNvPr id="13" name="任意多边形: 形状 12">
              <a:extLst>
                <a:ext uri="{FF2B5EF4-FFF2-40B4-BE49-F238E27FC236}">
                  <a16:creationId xmlns:a16="http://schemas.microsoft.com/office/drawing/2014/main" id="{D9DE0C8A-3EE2-41A2-912E-A9F639E0F6A4}"/>
                </a:ext>
              </a:extLst>
            </p:cNvPr>
            <p:cNvSpPr/>
            <p:nvPr/>
          </p:nvSpPr>
          <p:spPr>
            <a:xfrm>
              <a:off x="2891790" y="2123877"/>
              <a:ext cx="537210" cy="173553"/>
            </a:xfrm>
            <a:custGeom>
              <a:avLst/>
              <a:gdLst>
                <a:gd name="connsiteX0" fmla="*/ 537210 w 537210"/>
                <a:gd name="connsiteY0" fmla="*/ 93543 h 173553"/>
                <a:gd name="connsiteX1" fmla="*/ 228600 w 537210"/>
                <a:gd name="connsiteY1" fmla="*/ 2103 h 173553"/>
                <a:gd name="connsiteX2" fmla="*/ 0 w 537210"/>
                <a:gd name="connsiteY2" fmla="*/ 173553 h 173553"/>
              </a:gdLst>
              <a:ahLst/>
              <a:cxnLst>
                <a:cxn ang="0">
                  <a:pos x="connsiteX0" y="connsiteY0"/>
                </a:cxn>
                <a:cxn ang="0">
                  <a:pos x="connsiteX1" y="connsiteY1"/>
                </a:cxn>
                <a:cxn ang="0">
                  <a:pos x="connsiteX2" y="connsiteY2"/>
                </a:cxn>
              </a:cxnLst>
              <a:rect l="l" t="t" r="r" b="b"/>
              <a:pathLst>
                <a:path w="537210" h="173553">
                  <a:moveTo>
                    <a:pt x="537210" y="93543"/>
                  </a:moveTo>
                  <a:cubicBezTo>
                    <a:pt x="427672" y="41155"/>
                    <a:pt x="318135" y="-11232"/>
                    <a:pt x="228600" y="2103"/>
                  </a:cubicBezTo>
                  <a:cubicBezTo>
                    <a:pt x="139065" y="15438"/>
                    <a:pt x="0" y="173553"/>
                    <a:pt x="0" y="173553"/>
                  </a:cubicBezTo>
                </a:path>
              </a:pathLst>
            </a:custGeom>
            <a:noFill/>
            <a:ln w="6350">
              <a:solidFill>
                <a:schemeClr val="tx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982124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9AA45C4-79E6-471A-8650-554950E3E599}"/>
              </a:ext>
            </a:extLst>
          </p:cNvPr>
          <p:cNvSpPr>
            <a:spLocks noGrp="1"/>
          </p:cNvSpPr>
          <p:nvPr>
            <p:ph type="sldNum" sz="quarter" idx="12"/>
          </p:nvPr>
        </p:nvSpPr>
        <p:spPr/>
        <p:txBody>
          <a:bodyPr/>
          <a:lstStyle/>
          <a:p>
            <a:fld id="{833FA12E-B5B5-4348-B34B-2EB182552C31}" type="slidenum">
              <a:rPr lang="en-US" smtClean="0"/>
              <a:pPr/>
              <a:t>7</a:t>
            </a:fld>
            <a:endParaRPr lang="en-US" dirty="0"/>
          </a:p>
        </p:txBody>
      </p:sp>
      <p:sp>
        <p:nvSpPr>
          <p:cNvPr id="3" name="内容占位符 2">
            <a:extLst>
              <a:ext uri="{FF2B5EF4-FFF2-40B4-BE49-F238E27FC236}">
                <a16:creationId xmlns:a16="http://schemas.microsoft.com/office/drawing/2014/main" id="{D3FFB758-7AA0-481D-B83B-7C76E20A2031}"/>
              </a:ext>
            </a:extLst>
          </p:cNvPr>
          <p:cNvSpPr>
            <a:spLocks noGrp="1"/>
          </p:cNvSpPr>
          <p:nvPr>
            <p:ph idx="1"/>
          </p:nvPr>
        </p:nvSpPr>
        <p:spPr>
          <a:xfrm>
            <a:off x="7141882" y="1715830"/>
            <a:ext cx="5050118" cy="4552804"/>
          </a:xfrm>
          <a:ln>
            <a:noFill/>
          </a:ln>
        </p:spPr>
        <p:txBody>
          <a:bodyPr>
            <a:noAutofit/>
          </a:bodyPr>
          <a:lstStyle/>
          <a:p>
            <a:pPr marL="0" indent="0">
              <a:lnSpc>
                <a:spcPct val="100000"/>
              </a:lnSpc>
              <a:buNone/>
            </a:pPr>
            <a:r>
              <a:rPr lang="en-US" altLang="zh-CN" sz="1800" dirty="0">
                <a:solidFill>
                  <a:srgbClr val="1222F6"/>
                </a:solidFill>
                <a:latin typeface="Times New Roman" panose="02020603050405020304" pitchFamily="18" charset="0"/>
                <a:ea typeface="+mn-ea"/>
                <a:cs typeface="Times New Roman" panose="02020603050405020304" pitchFamily="18" charset="0"/>
              </a:rPr>
              <a:t>A </a:t>
            </a:r>
            <a:r>
              <a:rPr lang="en-US" altLang="zh-CN" sz="1800" dirty="0">
                <a:latin typeface="Times New Roman" panose="02020603050405020304" pitchFamily="18" charset="0"/>
                <a:ea typeface="+mn-ea"/>
                <a:cs typeface="Times New Roman" panose="02020603050405020304" pitchFamily="18" charset="0"/>
              </a:rPr>
              <a:t> </a:t>
            </a:r>
            <a:r>
              <a:rPr lang="zh-CN" altLang="en-US" sz="1800" dirty="0">
                <a:latin typeface="Times New Roman" panose="02020603050405020304" pitchFamily="18" charset="0"/>
                <a:ea typeface="+mn-ea"/>
                <a:cs typeface="Times New Roman" panose="02020603050405020304" pitchFamily="18" charset="0"/>
              </a:rPr>
              <a:t>提高城市街区之间的步行条件，提高城市区块整体用能效率（交通</a:t>
            </a:r>
            <a:r>
              <a:rPr lang="en-US" altLang="zh-CN" sz="1800" dirty="0">
                <a:latin typeface="Times New Roman" panose="02020603050405020304" pitchFamily="18" charset="0"/>
                <a:ea typeface="+mn-ea"/>
                <a:cs typeface="Times New Roman" panose="02020603050405020304" pitchFamily="18" charset="0"/>
              </a:rPr>
              <a:t>+</a:t>
            </a:r>
            <a:r>
              <a:rPr lang="zh-CN" altLang="en-US" sz="1800" dirty="0">
                <a:latin typeface="Times New Roman" panose="02020603050405020304" pitchFamily="18" charset="0"/>
                <a:ea typeface="+mn-ea"/>
                <a:cs typeface="Times New Roman" panose="02020603050405020304" pitchFamily="18" charset="0"/>
              </a:rPr>
              <a:t>建筑物），减小人为热排放</a:t>
            </a:r>
            <a:r>
              <a:rPr lang="en-US" altLang="zh-CN" sz="1800" dirty="0">
                <a:latin typeface="Times New Roman" panose="02020603050405020304" pitchFamily="18" charset="0"/>
                <a:ea typeface="+mn-ea"/>
                <a:cs typeface="Times New Roman" panose="02020603050405020304" pitchFamily="18" charset="0"/>
              </a:rPr>
              <a:t> </a:t>
            </a:r>
          </a:p>
          <a:p>
            <a:pPr marL="0" indent="0">
              <a:lnSpc>
                <a:spcPct val="100000"/>
              </a:lnSpc>
              <a:buNone/>
            </a:pPr>
            <a:r>
              <a:rPr lang="en-US" altLang="zh-CN" sz="1800" dirty="0">
                <a:solidFill>
                  <a:srgbClr val="1222F6"/>
                </a:solidFill>
                <a:latin typeface="Times New Roman" panose="02020603050405020304" pitchFamily="18" charset="0"/>
                <a:ea typeface="+mn-ea"/>
                <a:cs typeface="Times New Roman" panose="02020603050405020304" pitchFamily="18" charset="0"/>
              </a:rPr>
              <a:t>Reducing anthropogenic heat through energy efficiency, transit access, and walkability</a:t>
            </a:r>
          </a:p>
          <a:p>
            <a:pPr marL="0" indent="0">
              <a:lnSpc>
                <a:spcPct val="100000"/>
              </a:lnSpc>
              <a:buNone/>
            </a:pPr>
            <a:r>
              <a:rPr lang="en-US" altLang="zh-CN" sz="1800" b="1" dirty="0">
                <a:solidFill>
                  <a:srgbClr val="1222F6"/>
                </a:solidFill>
                <a:latin typeface="Times New Roman" panose="02020603050405020304" pitchFamily="18" charset="0"/>
                <a:ea typeface="+mn-ea"/>
                <a:cs typeface="Times New Roman" panose="02020603050405020304" pitchFamily="18" charset="0"/>
              </a:rPr>
              <a:t>B </a:t>
            </a:r>
            <a:r>
              <a:rPr lang="zh-CN" altLang="en-US" sz="1800" dirty="0">
                <a:latin typeface="Times New Roman" panose="02020603050405020304" pitchFamily="18" charset="0"/>
                <a:ea typeface="+mn-ea"/>
                <a:cs typeface="Times New Roman" panose="02020603050405020304" pitchFamily="18" charset="0"/>
              </a:rPr>
              <a:t>调整建筑群布局，增强城市街区风渗透性</a:t>
            </a:r>
            <a:r>
              <a:rPr lang="en-US" altLang="zh-CN" sz="1800" dirty="0">
                <a:latin typeface="Times New Roman" panose="02020603050405020304" pitchFamily="18" charset="0"/>
                <a:ea typeface="+mn-ea"/>
                <a:cs typeface="Times New Roman" panose="02020603050405020304" pitchFamily="18" charset="0"/>
              </a:rPr>
              <a:t> </a:t>
            </a:r>
            <a:r>
              <a:rPr lang="en-US" altLang="zh-CN" sz="1800" dirty="0">
                <a:solidFill>
                  <a:srgbClr val="1222F6"/>
                </a:solidFill>
                <a:latin typeface="Times New Roman" panose="02020603050405020304" pitchFamily="18" charset="0"/>
                <a:ea typeface="+mn-ea"/>
                <a:cs typeface="Times New Roman" panose="02020603050405020304" pitchFamily="18" charset="0"/>
              </a:rPr>
              <a:t>Enhancing city breathability by </a:t>
            </a:r>
            <a:r>
              <a:rPr lang="en-US" sz="1800" dirty="0">
                <a:solidFill>
                  <a:srgbClr val="1222F6"/>
                </a:solidFill>
                <a:latin typeface="Times New Roman" panose="02020603050405020304" pitchFamily="18" charset="0"/>
                <a:cs typeface="Times New Roman" panose="02020603050405020304" pitchFamily="18" charset="0"/>
              </a:rPr>
              <a:t>modifying layout of buildings and urban districts</a:t>
            </a:r>
            <a:endParaRPr lang="en-US" altLang="zh-CN" sz="1800" dirty="0">
              <a:solidFill>
                <a:srgbClr val="1222F6"/>
              </a:solidFill>
              <a:latin typeface="Times New Roman" panose="02020603050405020304" pitchFamily="18" charset="0"/>
              <a:ea typeface="+mn-ea"/>
              <a:cs typeface="Times New Roman" panose="02020603050405020304" pitchFamily="18" charset="0"/>
            </a:endParaRPr>
          </a:p>
          <a:p>
            <a:pPr marL="0" indent="0">
              <a:lnSpc>
                <a:spcPct val="100000"/>
              </a:lnSpc>
              <a:buNone/>
            </a:pPr>
            <a:r>
              <a:rPr lang="en-US" altLang="zh-CN" sz="1800" b="1" dirty="0">
                <a:solidFill>
                  <a:srgbClr val="1222F6"/>
                </a:solidFill>
                <a:latin typeface="Times New Roman" panose="02020603050405020304" pitchFamily="18" charset="0"/>
                <a:ea typeface="+mn-ea"/>
                <a:cs typeface="Times New Roman" panose="02020603050405020304" pitchFamily="18" charset="0"/>
              </a:rPr>
              <a:t>C </a:t>
            </a:r>
            <a:r>
              <a:rPr lang="zh-CN" altLang="en-US" sz="1800" b="1" dirty="0">
                <a:latin typeface="Times New Roman" panose="02020603050405020304" pitchFamily="18" charset="0"/>
                <a:ea typeface="+mn-ea"/>
                <a:cs typeface="Times New Roman" panose="02020603050405020304" pitchFamily="18" charset="0"/>
              </a:rPr>
              <a:t>增加城市绿化覆盖，提高蒸腾蒸发量        </a:t>
            </a:r>
            <a:r>
              <a:rPr lang="en-US" altLang="zh-CN" sz="1800" b="1" dirty="0">
                <a:latin typeface="Times New Roman" panose="02020603050405020304" pitchFamily="18" charset="0"/>
                <a:ea typeface="+mn-ea"/>
                <a:cs typeface="Times New Roman" panose="02020603050405020304" pitchFamily="18" charset="0"/>
              </a:rPr>
              <a:t> </a:t>
            </a:r>
            <a:r>
              <a:rPr lang="en-US" altLang="zh-CN" sz="1800" b="1" dirty="0">
                <a:solidFill>
                  <a:srgbClr val="1222F6"/>
                </a:solidFill>
                <a:latin typeface="Times New Roman" panose="02020603050405020304" pitchFamily="18" charset="0"/>
                <a:cs typeface="Times New Roman" panose="02020603050405020304" pitchFamily="18" charset="0"/>
              </a:rPr>
              <a:t>I</a:t>
            </a:r>
            <a:r>
              <a:rPr lang="en-US" sz="1800" b="1" dirty="0">
                <a:solidFill>
                  <a:srgbClr val="1222F6"/>
                </a:solidFill>
                <a:latin typeface="Times New Roman" panose="02020603050405020304" pitchFamily="18" charset="0"/>
                <a:cs typeface="Times New Roman" panose="02020603050405020304" pitchFamily="18" charset="0"/>
              </a:rPr>
              <a:t>ncreasing vegetative cover  and </a:t>
            </a:r>
            <a:r>
              <a:rPr lang="en-US" altLang="zh-CN" sz="1800" b="1" dirty="0">
                <a:solidFill>
                  <a:srgbClr val="1222F6"/>
                </a:solidFill>
                <a:latin typeface="Times New Roman" panose="02020603050405020304" pitchFamily="18" charset="0"/>
                <a:ea typeface="+mn-ea"/>
                <a:cs typeface="Times New Roman" panose="02020603050405020304" pitchFamily="18" charset="0"/>
              </a:rPr>
              <a:t>evapotranspiration</a:t>
            </a:r>
          </a:p>
          <a:p>
            <a:pPr marL="0" indent="0">
              <a:lnSpc>
                <a:spcPct val="100000"/>
              </a:lnSpc>
              <a:buNone/>
            </a:pPr>
            <a:r>
              <a:rPr lang="en-US" altLang="zh-CN" sz="1800" b="1" dirty="0">
                <a:solidFill>
                  <a:srgbClr val="1222F6"/>
                </a:solidFill>
                <a:latin typeface="Times New Roman" panose="02020603050405020304" pitchFamily="18" charset="0"/>
                <a:ea typeface="+mn-ea"/>
                <a:cs typeface="Times New Roman" panose="02020603050405020304" pitchFamily="18" charset="0"/>
              </a:rPr>
              <a:t>D </a:t>
            </a:r>
            <a:r>
              <a:rPr lang="zh-CN" altLang="en-US" sz="1800" dirty="0">
                <a:latin typeface="Times New Roman" panose="02020603050405020304" pitchFamily="18" charset="0"/>
                <a:ea typeface="+mn-ea"/>
                <a:cs typeface="Times New Roman" panose="02020603050405020304" pitchFamily="18" charset="0"/>
              </a:rPr>
              <a:t>运用冷材料，提高城市反照率                                </a:t>
            </a:r>
            <a:r>
              <a:rPr lang="en-US" altLang="zh-CN" sz="1800" dirty="0">
                <a:solidFill>
                  <a:srgbClr val="1222F6"/>
                </a:solidFill>
                <a:latin typeface="Times New Roman" panose="02020603050405020304" pitchFamily="18" charset="0"/>
                <a:ea typeface="+mn-ea"/>
                <a:cs typeface="Times New Roman" panose="02020603050405020304" pitchFamily="18" charset="0"/>
              </a:rPr>
              <a:t>U</a:t>
            </a:r>
            <a:r>
              <a:rPr lang="en-US" sz="1800" dirty="0">
                <a:solidFill>
                  <a:srgbClr val="1222F6"/>
                </a:solidFill>
                <a:latin typeface="Times New Roman" panose="02020603050405020304" pitchFamily="18" charset="0"/>
                <a:cs typeface="Times New Roman" panose="02020603050405020304" pitchFamily="18" charset="0"/>
              </a:rPr>
              <a:t>se of </a:t>
            </a:r>
            <a:r>
              <a:rPr lang="en-US" sz="1800" dirty="0">
                <a:solidFill>
                  <a:srgbClr val="1222F6"/>
                </a:solidFill>
                <a:latin typeface="Times New Roman" panose="02020603050405020304" pitchFamily="18" charset="0"/>
                <a:ea typeface="+mn-ea"/>
                <a:cs typeface="Times New Roman" panose="02020603050405020304" pitchFamily="18" charset="0"/>
              </a:rPr>
              <a:t>cool materials for higher urban albedo</a:t>
            </a:r>
          </a:p>
        </p:txBody>
      </p:sp>
      <p:sp>
        <p:nvSpPr>
          <p:cNvPr id="4" name="标题 3">
            <a:extLst>
              <a:ext uri="{FF2B5EF4-FFF2-40B4-BE49-F238E27FC236}">
                <a16:creationId xmlns:a16="http://schemas.microsoft.com/office/drawing/2014/main" id="{EF856A9E-8447-4F1D-91CA-5C524335C753}"/>
              </a:ext>
            </a:extLst>
          </p:cNvPr>
          <p:cNvSpPr>
            <a:spLocks noGrp="1"/>
          </p:cNvSpPr>
          <p:nvPr>
            <p:ph type="title"/>
          </p:nvPr>
        </p:nvSpPr>
        <p:spPr/>
        <p:txBody>
          <a:bodyPr/>
          <a:lstStyle/>
          <a:p>
            <a:endParaRPr lang="en-US"/>
          </a:p>
        </p:txBody>
      </p:sp>
      <p:sp>
        <p:nvSpPr>
          <p:cNvPr id="7" name="标题 1">
            <a:extLst>
              <a:ext uri="{FF2B5EF4-FFF2-40B4-BE49-F238E27FC236}">
                <a16:creationId xmlns:a16="http://schemas.microsoft.com/office/drawing/2014/main" id="{550D9E1E-855F-400B-A8C1-1C4DEF5B8570}"/>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3200" b="1" kern="1200">
                <a:solidFill>
                  <a:schemeClr val="bg1"/>
                </a:solidFill>
                <a:latin typeface="微软雅黑" panose="020B0503020204020204" pitchFamily="34" charset="-122"/>
                <a:ea typeface="微软雅黑" panose="020B0503020204020204" pitchFamily="34" charset="-122"/>
                <a:cs typeface="+mj-cs"/>
              </a:defRPr>
            </a:lvl1pPr>
          </a:lstStyle>
          <a:p>
            <a:pPr defTabSz="914400"/>
            <a:r>
              <a:rPr lang="zh-CN" altLang="en-US" dirty="0">
                <a:solidFill>
                  <a:schemeClr val="tx1"/>
                </a:solidFill>
                <a:latin typeface="+mj-lt"/>
                <a:ea typeface="+mj-ea"/>
              </a:rPr>
              <a:t>怎样设计气候适应型城市？</a:t>
            </a:r>
            <a:endParaRPr lang="en-US" altLang="zh-CN" dirty="0">
              <a:solidFill>
                <a:schemeClr val="tx1"/>
              </a:solidFill>
              <a:latin typeface="+mj-lt"/>
              <a:ea typeface="+mj-ea"/>
            </a:endParaRPr>
          </a:p>
          <a:p>
            <a:pPr defTabSz="914400">
              <a:lnSpc>
                <a:spcPct val="120000"/>
              </a:lnSpc>
            </a:pPr>
            <a:r>
              <a:rPr lang="en-US" altLang="zh-CN" sz="2000" dirty="0">
                <a:solidFill>
                  <a:srgbClr val="1222F6"/>
                </a:solidFill>
                <a:latin typeface="+mj-lt"/>
                <a:ea typeface="+mj-ea"/>
              </a:rPr>
              <a:t>H</a:t>
            </a:r>
            <a:r>
              <a:rPr lang="en-US" sz="2000" dirty="0">
                <a:solidFill>
                  <a:srgbClr val="1222F6"/>
                </a:solidFill>
                <a:latin typeface="+mj-lt"/>
                <a:ea typeface="+mj-ea"/>
              </a:rPr>
              <a:t>ow to design</a:t>
            </a:r>
            <a:r>
              <a:rPr lang="en-US" altLang="zh-CN" sz="2000" dirty="0">
                <a:solidFill>
                  <a:srgbClr val="1222F6"/>
                </a:solidFill>
                <a:latin typeface="+mj-lt"/>
                <a:ea typeface="+mj-ea"/>
              </a:rPr>
              <a:t> climate-responsive cities </a:t>
            </a:r>
            <a:endParaRPr lang="en-US" sz="2000" dirty="0">
              <a:solidFill>
                <a:srgbClr val="1222F6"/>
              </a:solidFill>
              <a:latin typeface="+mj-lt"/>
              <a:ea typeface="+mj-ea"/>
            </a:endParaRPr>
          </a:p>
        </p:txBody>
      </p:sp>
      <p:sp>
        <p:nvSpPr>
          <p:cNvPr id="10" name="矩形 9">
            <a:extLst>
              <a:ext uri="{FF2B5EF4-FFF2-40B4-BE49-F238E27FC236}">
                <a16:creationId xmlns:a16="http://schemas.microsoft.com/office/drawing/2014/main" id="{650A4E99-0A55-40DA-A3E5-E92F81709BE7}"/>
              </a:ext>
            </a:extLst>
          </p:cNvPr>
          <p:cNvSpPr/>
          <p:nvPr/>
        </p:nvSpPr>
        <p:spPr>
          <a:xfrm>
            <a:off x="7182965" y="999035"/>
            <a:ext cx="2855269" cy="553998"/>
          </a:xfrm>
          <a:prstGeom prst="rect">
            <a:avLst/>
          </a:prstGeom>
        </p:spPr>
        <p:txBody>
          <a:bodyPr wrap="none">
            <a:spAutoFit/>
          </a:bodyPr>
          <a:lstStyle/>
          <a:p>
            <a:pPr>
              <a:lnSpc>
                <a:spcPct val="150000"/>
              </a:lnSpc>
            </a:pPr>
            <a:r>
              <a:rPr lang="zh-CN" altLang="en-US" sz="2000" b="1" dirty="0"/>
              <a:t>主要策略 </a:t>
            </a:r>
            <a:r>
              <a:rPr lang="en-US" altLang="zh-CN" sz="2000" b="1" dirty="0">
                <a:solidFill>
                  <a:srgbClr val="1222F6"/>
                </a:solidFill>
              </a:rPr>
              <a:t>Strategies </a:t>
            </a:r>
            <a:r>
              <a:rPr lang="zh-CN" altLang="en-US" sz="2000" b="1" dirty="0">
                <a:solidFill>
                  <a:srgbClr val="1222F6"/>
                </a:solidFill>
              </a:rPr>
              <a:t>：</a:t>
            </a:r>
            <a:endParaRPr lang="en-US" altLang="zh-CN" sz="2000" b="1" dirty="0">
              <a:solidFill>
                <a:srgbClr val="1222F6"/>
              </a:solidFill>
            </a:endParaRPr>
          </a:p>
        </p:txBody>
      </p:sp>
      <p:grpSp>
        <p:nvGrpSpPr>
          <p:cNvPr id="39" name="组合 38">
            <a:extLst>
              <a:ext uri="{FF2B5EF4-FFF2-40B4-BE49-F238E27FC236}">
                <a16:creationId xmlns:a16="http://schemas.microsoft.com/office/drawing/2014/main" id="{1D179BA9-FE23-4630-9BF4-9A0E14E40884}"/>
              </a:ext>
            </a:extLst>
          </p:cNvPr>
          <p:cNvGrpSpPr/>
          <p:nvPr/>
        </p:nvGrpSpPr>
        <p:grpSpPr>
          <a:xfrm>
            <a:off x="368391" y="1514827"/>
            <a:ext cx="6661058" cy="4245893"/>
            <a:chOff x="368391" y="1514827"/>
            <a:chExt cx="6661058" cy="4245893"/>
          </a:xfrm>
        </p:grpSpPr>
        <p:grpSp>
          <p:nvGrpSpPr>
            <p:cNvPr id="22" name="组合 21">
              <a:extLst>
                <a:ext uri="{FF2B5EF4-FFF2-40B4-BE49-F238E27FC236}">
                  <a16:creationId xmlns:a16="http://schemas.microsoft.com/office/drawing/2014/main" id="{E4080B43-B267-46BA-9D85-5A58B2330333}"/>
                </a:ext>
              </a:extLst>
            </p:cNvPr>
            <p:cNvGrpSpPr>
              <a:grpSpLocks noChangeAspect="1"/>
            </p:cNvGrpSpPr>
            <p:nvPr/>
          </p:nvGrpSpPr>
          <p:grpSpPr>
            <a:xfrm>
              <a:off x="368391" y="1514827"/>
              <a:ext cx="6661058" cy="4245893"/>
              <a:chOff x="1770856" y="194310"/>
              <a:chExt cx="9432051" cy="6012180"/>
            </a:xfrm>
          </p:grpSpPr>
          <p:pic>
            <p:nvPicPr>
              <p:cNvPr id="23" name="图片 22">
                <a:extLst>
                  <a:ext uri="{FF2B5EF4-FFF2-40B4-BE49-F238E27FC236}">
                    <a16:creationId xmlns:a16="http://schemas.microsoft.com/office/drawing/2014/main" id="{61ABEC9C-90DA-4448-94DE-1D8FD44CC560}"/>
                  </a:ext>
                </a:extLst>
              </p:cNvPr>
              <p:cNvPicPr>
                <a:picLocks noChangeAspect="1"/>
              </p:cNvPicPr>
              <p:nvPr/>
            </p:nvPicPr>
            <p:blipFill>
              <a:blip r:embed="rId3"/>
              <a:stretch>
                <a:fillRect/>
              </a:stretch>
            </p:blipFill>
            <p:spPr>
              <a:xfrm>
                <a:off x="1822291" y="745424"/>
                <a:ext cx="4211235" cy="2321934"/>
              </a:xfrm>
              <a:prstGeom prst="rect">
                <a:avLst/>
              </a:prstGeom>
            </p:spPr>
          </p:pic>
          <p:pic>
            <p:nvPicPr>
              <p:cNvPr id="24" name="图片 23">
                <a:extLst>
                  <a:ext uri="{FF2B5EF4-FFF2-40B4-BE49-F238E27FC236}">
                    <a16:creationId xmlns:a16="http://schemas.microsoft.com/office/drawing/2014/main" id="{6756CA57-CAF9-4F3C-953D-6FDF18CE1C73}"/>
                  </a:ext>
                </a:extLst>
              </p:cNvPr>
              <p:cNvPicPr>
                <a:picLocks noChangeAspect="1"/>
              </p:cNvPicPr>
              <p:nvPr/>
            </p:nvPicPr>
            <p:blipFill>
              <a:blip r:embed="rId4"/>
              <a:stretch>
                <a:fillRect/>
              </a:stretch>
            </p:blipFill>
            <p:spPr>
              <a:xfrm>
                <a:off x="6244166" y="657934"/>
                <a:ext cx="4958741" cy="2721818"/>
              </a:xfrm>
              <a:prstGeom prst="rect">
                <a:avLst/>
              </a:prstGeom>
            </p:spPr>
          </p:pic>
          <p:pic>
            <p:nvPicPr>
              <p:cNvPr id="25" name="图片 24">
                <a:extLst>
                  <a:ext uri="{FF2B5EF4-FFF2-40B4-BE49-F238E27FC236}">
                    <a16:creationId xmlns:a16="http://schemas.microsoft.com/office/drawing/2014/main" id="{89E226C8-23C1-43D2-9D72-645DD6C4EB66}"/>
                  </a:ext>
                </a:extLst>
              </p:cNvPr>
              <p:cNvPicPr>
                <a:picLocks noChangeAspect="1"/>
              </p:cNvPicPr>
              <p:nvPr/>
            </p:nvPicPr>
            <p:blipFill>
              <a:blip r:embed="rId5"/>
              <a:stretch>
                <a:fillRect/>
              </a:stretch>
            </p:blipFill>
            <p:spPr>
              <a:xfrm>
                <a:off x="1770856" y="3382091"/>
                <a:ext cx="4311421" cy="2393428"/>
              </a:xfrm>
              <a:prstGeom prst="rect">
                <a:avLst/>
              </a:prstGeom>
            </p:spPr>
          </p:pic>
          <p:pic>
            <p:nvPicPr>
              <p:cNvPr id="26" name="图片 25">
                <a:extLst>
                  <a:ext uri="{FF2B5EF4-FFF2-40B4-BE49-F238E27FC236}">
                    <a16:creationId xmlns:a16="http://schemas.microsoft.com/office/drawing/2014/main" id="{F86F0F43-0E7F-454A-8C63-BA9E7767806A}"/>
                  </a:ext>
                </a:extLst>
              </p:cNvPr>
              <p:cNvPicPr>
                <a:picLocks noChangeAspect="1"/>
              </p:cNvPicPr>
              <p:nvPr/>
            </p:nvPicPr>
            <p:blipFill>
              <a:blip r:embed="rId6"/>
              <a:stretch>
                <a:fillRect/>
              </a:stretch>
            </p:blipFill>
            <p:spPr>
              <a:xfrm>
                <a:off x="6299014" y="3382091"/>
                <a:ext cx="4849046" cy="2717138"/>
              </a:xfrm>
              <a:prstGeom prst="rect">
                <a:avLst/>
              </a:prstGeom>
            </p:spPr>
          </p:pic>
          <p:cxnSp>
            <p:nvCxnSpPr>
              <p:cNvPr id="27" name="直接连接符 26">
                <a:extLst>
                  <a:ext uri="{FF2B5EF4-FFF2-40B4-BE49-F238E27FC236}">
                    <a16:creationId xmlns:a16="http://schemas.microsoft.com/office/drawing/2014/main" id="{4C49D85E-03DF-4BCA-9257-A68FC6F6FB78}"/>
                  </a:ext>
                </a:extLst>
              </p:cNvPr>
              <p:cNvCxnSpPr/>
              <p:nvPr/>
            </p:nvCxnSpPr>
            <p:spPr>
              <a:xfrm>
                <a:off x="1770856" y="3382091"/>
                <a:ext cx="93772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609D544A-F29E-4AAE-85D0-636D69510EE9}"/>
                  </a:ext>
                </a:extLst>
              </p:cNvPr>
              <p:cNvCxnSpPr/>
              <p:nvPr/>
            </p:nvCxnSpPr>
            <p:spPr>
              <a:xfrm>
                <a:off x="6084960" y="194310"/>
                <a:ext cx="0" cy="60121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组合 32">
              <a:extLst>
                <a:ext uri="{FF2B5EF4-FFF2-40B4-BE49-F238E27FC236}">
                  <a16:creationId xmlns:a16="http://schemas.microsoft.com/office/drawing/2014/main" id="{2ADFC3D7-9A24-4060-91E8-3DA7BD05C818}"/>
                </a:ext>
              </a:extLst>
            </p:cNvPr>
            <p:cNvGrpSpPr/>
            <p:nvPr/>
          </p:nvGrpSpPr>
          <p:grpSpPr>
            <a:xfrm>
              <a:off x="2889075" y="3313801"/>
              <a:ext cx="1050110" cy="857847"/>
              <a:chOff x="2893240" y="2737478"/>
              <a:chExt cx="1601816" cy="2015741"/>
            </a:xfrm>
          </p:grpSpPr>
          <p:sp>
            <p:nvSpPr>
              <p:cNvPr id="30" name="箭头: 上弧形 29">
                <a:extLst>
                  <a:ext uri="{FF2B5EF4-FFF2-40B4-BE49-F238E27FC236}">
                    <a16:creationId xmlns:a16="http://schemas.microsoft.com/office/drawing/2014/main" id="{BA37AA03-EA93-4681-BC98-8CC2F0BB6E94}"/>
                  </a:ext>
                </a:extLst>
              </p:cNvPr>
              <p:cNvSpPr/>
              <p:nvPr/>
            </p:nvSpPr>
            <p:spPr>
              <a:xfrm>
                <a:off x="2966940" y="2737478"/>
                <a:ext cx="1528116" cy="1016583"/>
              </a:xfrm>
              <a:prstGeom prst="curvedDownArrow">
                <a:avLst>
                  <a:gd name="adj1" fmla="val 25000"/>
                  <a:gd name="adj2" fmla="val 40878"/>
                  <a:gd name="adj3" fmla="val 328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箭头: 上弧形 31">
                <a:extLst>
                  <a:ext uri="{FF2B5EF4-FFF2-40B4-BE49-F238E27FC236}">
                    <a16:creationId xmlns:a16="http://schemas.microsoft.com/office/drawing/2014/main" id="{02EB85EB-5E10-4BF6-B970-578E7A923A71}"/>
                  </a:ext>
                </a:extLst>
              </p:cNvPr>
              <p:cNvSpPr/>
              <p:nvPr/>
            </p:nvSpPr>
            <p:spPr>
              <a:xfrm rot="10800000">
                <a:off x="2893240" y="3736636"/>
                <a:ext cx="1528116" cy="1016583"/>
              </a:xfrm>
              <a:prstGeom prst="curvedDownArrow">
                <a:avLst>
                  <a:gd name="adj1" fmla="val 25000"/>
                  <a:gd name="adj2" fmla="val 40878"/>
                  <a:gd name="adj3" fmla="val 328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4" name="矩形 33">
              <a:extLst>
                <a:ext uri="{FF2B5EF4-FFF2-40B4-BE49-F238E27FC236}">
                  <a16:creationId xmlns:a16="http://schemas.microsoft.com/office/drawing/2014/main" id="{469109E9-BB98-44C1-ABF7-096273C14C3F}"/>
                </a:ext>
              </a:extLst>
            </p:cNvPr>
            <p:cNvSpPr/>
            <p:nvPr/>
          </p:nvSpPr>
          <p:spPr>
            <a:xfrm>
              <a:off x="1239342" y="3367214"/>
              <a:ext cx="2063301" cy="416011"/>
            </a:xfrm>
            <a:prstGeom prst="rect">
              <a:avLst/>
            </a:prstGeom>
          </p:spPr>
          <p:txBody>
            <a:bodyPr wrap="square">
              <a:spAutoFit/>
            </a:bodyPr>
            <a:lstStyle/>
            <a:p>
              <a:pPr>
                <a:lnSpc>
                  <a:spcPct val="150000"/>
                </a:lnSpc>
              </a:pPr>
              <a:r>
                <a:rPr lang="en-US" altLang="zh-CN" sz="1600" b="1" dirty="0">
                  <a:solidFill>
                    <a:srgbClr val="1222F6"/>
                  </a:solidFill>
                </a:rPr>
                <a:t>Regional scale</a:t>
              </a:r>
            </a:p>
          </p:txBody>
        </p:sp>
        <p:sp>
          <p:nvSpPr>
            <p:cNvPr id="36" name="矩形 35">
              <a:extLst>
                <a:ext uri="{FF2B5EF4-FFF2-40B4-BE49-F238E27FC236}">
                  <a16:creationId xmlns:a16="http://schemas.microsoft.com/office/drawing/2014/main" id="{CCE69FA9-2596-4F65-A44F-27FC89448511}"/>
                </a:ext>
              </a:extLst>
            </p:cNvPr>
            <p:cNvSpPr/>
            <p:nvPr/>
          </p:nvSpPr>
          <p:spPr>
            <a:xfrm>
              <a:off x="3939185" y="3382303"/>
              <a:ext cx="2063301" cy="416011"/>
            </a:xfrm>
            <a:prstGeom prst="rect">
              <a:avLst/>
            </a:prstGeom>
          </p:spPr>
          <p:txBody>
            <a:bodyPr wrap="square">
              <a:spAutoFit/>
            </a:bodyPr>
            <a:lstStyle/>
            <a:p>
              <a:pPr>
                <a:lnSpc>
                  <a:spcPct val="150000"/>
                </a:lnSpc>
              </a:pPr>
              <a:r>
                <a:rPr lang="en-US" altLang="zh-CN" sz="1600" b="1" dirty="0">
                  <a:solidFill>
                    <a:srgbClr val="1222F6"/>
                  </a:solidFill>
                </a:rPr>
                <a:t>District scale</a:t>
              </a:r>
            </a:p>
          </p:txBody>
        </p:sp>
        <p:sp>
          <p:nvSpPr>
            <p:cNvPr id="37" name="矩形 36">
              <a:extLst>
                <a:ext uri="{FF2B5EF4-FFF2-40B4-BE49-F238E27FC236}">
                  <a16:creationId xmlns:a16="http://schemas.microsoft.com/office/drawing/2014/main" id="{516C7F91-0FCE-41D4-A1E7-85DBBFA40817}"/>
                </a:ext>
              </a:extLst>
            </p:cNvPr>
            <p:cNvSpPr/>
            <p:nvPr/>
          </p:nvSpPr>
          <p:spPr>
            <a:xfrm>
              <a:off x="1239342" y="5327540"/>
              <a:ext cx="2063301" cy="416011"/>
            </a:xfrm>
            <a:prstGeom prst="rect">
              <a:avLst/>
            </a:prstGeom>
          </p:spPr>
          <p:txBody>
            <a:bodyPr wrap="square">
              <a:spAutoFit/>
            </a:bodyPr>
            <a:lstStyle/>
            <a:p>
              <a:pPr>
                <a:lnSpc>
                  <a:spcPct val="150000"/>
                </a:lnSpc>
              </a:pPr>
              <a:r>
                <a:rPr lang="en-US" altLang="zh-CN" sz="1600" b="1" dirty="0">
                  <a:solidFill>
                    <a:srgbClr val="1222F6"/>
                  </a:solidFill>
                </a:rPr>
                <a:t>Building scale</a:t>
              </a:r>
            </a:p>
          </p:txBody>
        </p:sp>
        <p:sp>
          <p:nvSpPr>
            <p:cNvPr id="38" name="矩形 37">
              <a:extLst>
                <a:ext uri="{FF2B5EF4-FFF2-40B4-BE49-F238E27FC236}">
                  <a16:creationId xmlns:a16="http://schemas.microsoft.com/office/drawing/2014/main" id="{03153F90-6844-4C0A-973A-08F0C3BB6F21}"/>
                </a:ext>
              </a:extLst>
            </p:cNvPr>
            <p:cNvSpPr/>
            <p:nvPr/>
          </p:nvSpPr>
          <p:spPr>
            <a:xfrm>
              <a:off x="3951981" y="5327540"/>
              <a:ext cx="2063301" cy="416011"/>
            </a:xfrm>
            <a:prstGeom prst="rect">
              <a:avLst/>
            </a:prstGeom>
          </p:spPr>
          <p:txBody>
            <a:bodyPr wrap="square">
              <a:spAutoFit/>
            </a:bodyPr>
            <a:lstStyle/>
            <a:p>
              <a:pPr>
                <a:lnSpc>
                  <a:spcPct val="150000"/>
                </a:lnSpc>
              </a:pPr>
              <a:r>
                <a:rPr lang="en-US" altLang="zh-CN" sz="1600" b="1" dirty="0">
                  <a:solidFill>
                    <a:srgbClr val="1222F6"/>
                  </a:solidFill>
                </a:rPr>
                <a:t>District scale</a:t>
              </a:r>
            </a:p>
          </p:txBody>
        </p:sp>
      </p:grpSp>
    </p:spTree>
    <p:extLst>
      <p:ext uri="{BB962C8B-B14F-4D97-AF65-F5344CB8AC3E}">
        <p14:creationId xmlns:p14="http://schemas.microsoft.com/office/powerpoint/2010/main" val="890717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0C98B42-7FE1-4102-AD52-FE7B2760238F}"/>
              </a:ext>
            </a:extLst>
          </p:cNvPr>
          <p:cNvSpPr>
            <a:spLocks noGrp="1"/>
          </p:cNvSpPr>
          <p:nvPr>
            <p:ph type="sldNum" sz="quarter" idx="12"/>
          </p:nvPr>
        </p:nvSpPr>
        <p:spPr/>
        <p:txBody>
          <a:bodyPr/>
          <a:lstStyle/>
          <a:p>
            <a:fld id="{833FA12E-B5B5-4348-B34B-2EB182552C31}" type="slidenum">
              <a:rPr lang="en-US" smtClean="0"/>
              <a:pPr/>
              <a:t>8</a:t>
            </a:fld>
            <a:endParaRPr lang="en-US"/>
          </a:p>
        </p:txBody>
      </p:sp>
      <p:sp>
        <p:nvSpPr>
          <p:cNvPr id="4" name="标题 3">
            <a:extLst>
              <a:ext uri="{FF2B5EF4-FFF2-40B4-BE49-F238E27FC236}">
                <a16:creationId xmlns:a16="http://schemas.microsoft.com/office/drawing/2014/main" id="{84C30C24-9C60-4568-8427-02D51E4C3B0C}"/>
              </a:ext>
            </a:extLst>
          </p:cNvPr>
          <p:cNvSpPr>
            <a:spLocks noGrp="1"/>
          </p:cNvSpPr>
          <p:nvPr>
            <p:ph type="title"/>
          </p:nvPr>
        </p:nvSpPr>
        <p:spPr/>
        <p:txBody>
          <a:bodyPr/>
          <a:lstStyle/>
          <a:p>
            <a:endParaRPr lang="en-US"/>
          </a:p>
        </p:txBody>
      </p:sp>
      <p:sp>
        <p:nvSpPr>
          <p:cNvPr id="5" name="标题 1">
            <a:extLst>
              <a:ext uri="{FF2B5EF4-FFF2-40B4-BE49-F238E27FC236}">
                <a16:creationId xmlns:a16="http://schemas.microsoft.com/office/drawing/2014/main" id="{1A152743-7B9D-4A38-BDC5-ABBACA51B46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3200" b="1" kern="1200">
                <a:solidFill>
                  <a:schemeClr val="bg1"/>
                </a:solidFill>
                <a:latin typeface="微软雅黑" panose="020B0503020204020204" pitchFamily="34" charset="-122"/>
                <a:ea typeface="微软雅黑" panose="020B0503020204020204" pitchFamily="34" charset="-122"/>
                <a:cs typeface="+mj-cs"/>
              </a:defRPr>
            </a:lvl1pPr>
          </a:lstStyle>
          <a:p>
            <a:pPr defTabSz="914400">
              <a:lnSpc>
                <a:spcPct val="120000"/>
              </a:lnSpc>
            </a:pPr>
            <a:r>
              <a:rPr lang="zh-CN" altLang="en-US" dirty="0">
                <a:solidFill>
                  <a:schemeClr val="tx1"/>
                </a:solidFill>
                <a:latin typeface="+mj-lt"/>
                <a:ea typeface="+mj-ea"/>
              </a:rPr>
              <a:t>未来城市规划导向</a:t>
            </a:r>
            <a:r>
              <a:rPr lang="en-US" altLang="zh-CN" dirty="0">
                <a:solidFill>
                  <a:schemeClr val="tx1"/>
                </a:solidFill>
                <a:latin typeface="+mj-lt"/>
                <a:ea typeface="+mj-ea"/>
              </a:rPr>
              <a:t>-</a:t>
            </a:r>
            <a:r>
              <a:rPr lang="zh-CN" altLang="en-US" dirty="0">
                <a:solidFill>
                  <a:schemeClr val="tx1"/>
                </a:solidFill>
                <a:latin typeface="+mj-lt"/>
                <a:ea typeface="+mj-ea"/>
              </a:rPr>
              <a:t>立体园林城市</a:t>
            </a:r>
            <a:br>
              <a:rPr lang="en-US" altLang="zh-CN" dirty="0">
                <a:latin typeface="+mj-lt"/>
                <a:ea typeface="+mj-ea"/>
              </a:rPr>
            </a:br>
            <a:r>
              <a:rPr lang="en-US" altLang="zh-CN" sz="2000" dirty="0">
                <a:solidFill>
                  <a:srgbClr val="1222F6"/>
                </a:solidFill>
                <a:latin typeface="+mj-lt"/>
              </a:rPr>
              <a:t>Future urban planning and design-Vertical Garden (VG)</a:t>
            </a:r>
            <a:endParaRPr lang="en-US" dirty="0">
              <a:latin typeface="+mj-lt"/>
              <a:ea typeface="+mj-ea"/>
            </a:endParaRPr>
          </a:p>
        </p:txBody>
      </p:sp>
      <p:sp>
        <p:nvSpPr>
          <p:cNvPr id="6" name="内容占位符 2">
            <a:extLst>
              <a:ext uri="{FF2B5EF4-FFF2-40B4-BE49-F238E27FC236}">
                <a16:creationId xmlns:a16="http://schemas.microsoft.com/office/drawing/2014/main" id="{F20A2B19-40DB-44F3-AFEC-6A334994CF92}"/>
              </a:ext>
            </a:extLst>
          </p:cNvPr>
          <p:cNvSpPr>
            <a:spLocks noGrp="1"/>
          </p:cNvSpPr>
          <p:nvPr>
            <p:ph idx="1"/>
          </p:nvPr>
        </p:nvSpPr>
        <p:spPr>
          <a:xfrm>
            <a:off x="791908" y="1455700"/>
            <a:ext cx="7249287" cy="2586355"/>
          </a:xfrm>
        </p:spPr>
        <p:txBody>
          <a:bodyPr vert="horz" lIns="91440" tIns="45720" rIns="91440" bIns="45720" rtlCol="0">
            <a:noAutofit/>
          </a:bodyPr>
          <a:lstStyle/>
          <a:p>
            <a:pPr marL="0" indent="0" defTabSz="914400">
              <a:lnSpc>
                <a:spcPct val="150000"/>
              </a:lnSpc>
              <a:buNone/>
            </a:pPr>
            <a:r>
              <a:rPr lang="zh-CN" altLang="en-US" sz="1800" b="1" dirty="0">
                <a:latin typeface="+mn-lt"/>
                <a:ea typeface="+mn-ea"/>
              </a:rPr>
              <a:t>为何立体化发展城市绿化？</a:t>
            </a:r>
            <a:r>
              <a:rPr lang="en-US" altLang="zh-CN" sz="1800" b="1" dirty="0">
                <a:solidFill>
                  <a:srgbClr val="1222F6"/>
                </a:solidFill>
                <a:latin typeface="Times New Roman" panose="02020603050405020304" pitchFamily="18" charset="0"/>
                <a:ea typeface="+mn-ea"/>
                <a:cs typeface="Times New Roman" panose="02020603050405020304" pitchFamily="18" charset="0"/>
              </a:rPr>
              <a:t>Why VG</a:t>
            </a:r>
            <a:r>
              <a:rPr lang="zh-CN" altLang="en-US" sz="1800" b="1" dirty="0">
                <a:solidFill>
                  <a:srgbClr val="1222F6"/>
                </a:solidFill>
                <a:latin typeface="Times New Roman" panose="02020603050405020304" pitchFamily="18" charset="0"/>
                <a:ea typeface="+mn-ea"/>
                <a:cs typeface="Times New Roman" panose="02020603050405020304" pitchFamily="18" charset="0"/>
              </a:rPr>
              <a:t>？</a:t>
            </a:r>
            <a:endParaRPr lang="en-US" altLang="zh-CN" sz="1800" b="1" dirty="0">
              <a:solidFill>
                <a:srgbClr val="1222F6"/>
              </a:solidFill>
              <a:latin typeface="Times New Roman" panose="02020603050405020304" pitchFamily="18" charset="0"/>
              <a:ea typeface="+mn-ea"/>
              <a:cs typeface="Times New Roman" panose="02020603050405020304" pitchFamily="18" charset="0"/>
            </a:endParaRPr>
          </a:p>
          <a:p>
            <a:pPr indent="-228600" defTabSz="914400">
              <a:lnSpc>
                <a:spcPct val="120000"/>
              </a:lnSpc>
              <a:buFont typeface="Arial" panose="020B0604020202020204" pitchFamily="34" charset="0"/>
              <a:buChar char="•"/>
            </a:pPr>
            <a:r>
              <a:rPr lang="zh-CN" altLang="en-US" sz="1800" dirty="0">
                <a:latin typeface="+mn-lt"/>
                <a:ea typeface="+mn-ea"/>
              </a:rPr>
              <a:t>城市绿化有</a:t>
            </a:r>
            <a:r>
              <a:rPr lang="zh-CN" altLang="en-US" sz="1800" dirty="0">
                <a:solidFill>
                  <a:srgbClr val="1222F6"/>
                </a:solidFill>
                <a:latin typeface="+mn-lt"/>
                <a:ea typeface="+mn-ea"/>
              </a:rPr>
              <a:t>缓解城市热岛</a:t>
            </a:r>
            <a:r>
              <a:rPr lang="en-US" altLang="zh-CN" sz="1800" dirty="0">
                <a:solidFill>
                  <a:srgbClr val="1222F6"/>
                </a:solidFill>
                <a:latin typeface="Times New Roman" panose="02020603050405020304" pitchFamily="18" charset="0"/>
                <a:ea typeface="+mn-ea"/>
                <a:cs typeface="Times New Roman" panose="02020603050405020304" pitchFamily="18" charset="0"/>
              </a:rPr>
              <a:t>(UHI)</a:t>
            </a:r>
            <a:r>
              <a:rPr lang="zh-CN" altLang="en-US" sz="1800" dirty="0">
                <a:latin typeface="+mn-lt"/>
                <a:ea typeface="+mn-ea"/>
              </a:rPr>
              <a:t>、削减空气污染等功能</a:t>
            </a:r>
            <a:endParaRPr lang="en-US" altLang="zh-CN" sz="1800" dirty="0">
              <a:latin typeface="+mn-lt"/>
              <a:ea typeface="+mn-ea"/>
            </a:endParaRPr>
          </a:p>
          <a:p>
            <a:pPr indent="-228600" defTabSz="914400">
              <a:lnSpc>
                <a:spcPct val="120000"/>
              </a:lnSpc>
              <a:buFont typeface="Arial" panose="020B0604020202020204" pitchFamily="34" charset="0"/>
              <a:buChar char="•"/>
            </a:pPr>
            <a:r>
              <a:rPr lang="zh-CN" altLang="en-US" sz="1800" dirty="0">
                <a:latin typeface="+mn-lt"/>
                <a:ea typeface="+mn-ea"/>
              </a:rPr>
              <a:t>立体化的城市功能和空间可以保持城市紧凑发展</a:t>
            </a:r>
            <a:r>
              <a:rPr lang="en-US" altLang="zh-CN" sz="1800" dirty="0">
                <a:solidFill>
                  <a:srgbClr val="1222F6"/>
                </a:solidFill>
                <a:latin typeface="Times New Roman" panose="02020603050405020304" pitchFamily="18" charset="0"/>
                <a:ea typeface="+mn-ea"/>
                <a:cs typeface="Times New Roman" panose="02020603050405020304" pitchFamily="18" charset="0"/>
              </a:rPr>
              <a:t>(compact city)</a:t>
            </a:r>
          </a:p>
          <a:p>
            <a:pPr indent="-228600" defTabSz="914400">
              <a:lnSpc>
                <a:spcPct val="120000"/>
              </a:lnSpc>
              <a:buFont typeface="Arial" panose="020B0604020202020204" pitchFamily="34" charset="0"/>
              <a:buChar char="•"/>
            </a:pPr>
            <a:r>
              <a:rPr lang="zh-CN" altLang="en-US" sz="1800" dirty="0">
                <a:latin typeface="+mn-lt"/>
                <a:ea typeface="+mn-ea"/>
              </a:rPr>
              <a:t>可以与主动式、被动式低能耗建筑技术结合</a:t>
            </a:r>
            <a:r>
              <a:rPr lang="en-US" altLang="zh-CN" sz="1800" dirty="0">
                <a:solidFill>
                  <a:srgbClr val="1222F6"/>
                </a:solidFill>
                <a:latin typeface="+mn-lt"/>
                <a:ea typeface="+mn-ea"/>
              </a:rPr>
              <a:t>(</a:t>
            </a:r>
            <a:r>
              <a:rPr lang="en-US" altLang="zh-CN" sz="1800" dirty="0">
                <a:solidFill>
                  <a:srgbClr val="1222F6"/>
                </a:solidFill>
                <a:latin typeface="Times New Roman" panose="02020603050405020304" pitchFamily="18" charset="0"/>
                <a:ea typeface="+mn-ea"/>
                <a:cs typeface="Times New Roman" panose="02020603050405020304" pitchFamily="18" charset="0"/>
              </a:rPr>
              <a:t>combined with active and passive cooling techniques)</a:t>
            </a:r>
          </a:p>
          <a:p>
            <a:pPr indent="-228600" defTabSz="914400">
              <a:lnSpc>
                <a:spcPct val="120000"/>
              </a:lnSpc>
              <a:buFont typeface="Arial" panose="020B0604020202020204" pitchFamily="34" charset="0"/>
              <a:buChar char="•"/>
            </a:pPr>
            <a:r>
              <a:rPr lang="zh-CN" altLang="en-US" sz="1800" dirty="0">
                <a:latin typeface="+mn-lt"/>
                <a:ea typeface="+mn-ea"/>
              </a:rPr>
              <a:t>创造四季景色变幻的新地标</a:t>
            </a:r>
            <a:r>
              <a:rPr lang="en-US" altLang="zh-CN" sz="1800" dirty="0">
                <a:solidFill>
                  <a:srgbClr val="1222F6"/>
                </a:solidFill>
                <a:latin typeface="Times New Roman" panose="02020603050405020304" pitchFamily="18" charset="0"/>
                <a:ea typeface="+mn-ea"/>
                <a:cs typeface="Times New Roman" panose="02020603050405020304" pitchFamily="18" charset="0"/>
              </a:rPr>
              <a:t>(new urban landscape)</a:t>
            </a:r>
          </a:p>
        </p:txBody>
      </p:sp>
      <p:pic>
        <p:nvPicPr>
          <p:cNvPr id="6146" name="Picture 2" descr="http://assets.inhabitat.com/wp-content/blogs.dir/1/files/2013/04/Parkroyal-Singapore-WOHA-Architects-9.jpg">
            <a:extLst>
              <a:ext uri="{FF2B5EF4-FFF2-40B4-BE49-F238E27FC236}">
                <a16:creationId xmlns:a16="http://schemas.microsoft.com/office/drawing/2014/main" id="{F6F37BE8-1E47-4A3C-912F-4F5DC8D7D2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1162" y="74816"/>
            <a:ext cx="3966058" cy="3078054"/>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40F7A19B-D7DD-40AF-9C38-1587EC3A1823}"/>
              </a:ext>
            </a:extLst>
          </p:cNvPr>
          <p:cNvSpPr/>
          <p:nvPr/>
        </p:nvSpPr>
        <p:spPr>
          <a:xfrm>
            <a:off x="9239534" y="2678965"/>
            <a:ext cx="2636427" cy="369332"/>
          </a:xfrm>
          <a:prstGeom prst="rect">
            <a:avLst/>
          </a:prstGeom>
        </p:spPr>
        <p:txBody>
          <a:bodyPr wrap="none">
            <a:spAutoFit/>
          </a:bodyPr>
          <a:lstStyle/>
          <a:p>
            <a:r>
              <a:rPr lang="en-US" dirty="0">
                <a:solidFill>
                  <a:schemeClr val="bg1"/>
                </a:solidFill>
                <a:latin typeface="proxima-nova"/>
              </a:rPr>
              <a:t>Park Royal Hotel</a:t>
            </a:r>
            <a:r>
              <a:rPr lang="zh-CN" altLang="en-US" dirty="0">
                <a:solidFill>
                  <a:schemeClr val="bg1"/>
                </a:solidFill>
                <a:latin typeface="proxima-nova"/>
              </a:rPr>
              <a:t>，新加坡</a:t>
            </a:r>
            <a:endParaRPr lang="en-US" dirty="0">
              <a:solidFill>
                <a:schemeClr val="bg1"/>
              </a:solidFill>
            </a:endParaRPr>
          </a:p>
        </p:txBody>
      </p:sp>
      <p:pic>
        <p:nvPicPr>
          <p:cNvPr id="11" name="图片 10" descr="图片包含 户外, 建筑物, 天空, 人物&#10;&#10;已生成极高可信度的说明">
            <a:extLst>
              <a:ext uri="{FF2B5EF4-FFF2-40B4-BE49-F238E27FC236}">
                <a16:creationId xmlns:a16="http://schemas.microsoft.com/office/drawing/2014/main" id="{F9861780-894E-4B87-B91C-A77851CF754F}"/>
              </a:ext>
            </a:extLst>
          </p:cNvPr>
          <p:cNvPicPr>
            <a:picLocks noChangeAspect="1"/>
          </p:cNvPicPr>
          <p:nvPr/>
        </p:nvPicPr>
        <p:blipFill rotWithShape="1">
          <a:blip r:embed="rId4">
            <a:extLst>
              <a:ext uri="{28A0092B-C50C-407E-A947-70E740481C1C}">
                <a14:useLocalDpi xmlns:a14="http://schemas.microsoft.com/office/drawing/2010/main" val="0"/>
              </a:ext>
            </a:extLst>
          </a:blip>
          <a:srcRect b="29676"/>
          <a:stretch/>
        </p:blipFill>
        <p:spPr>
          <a:xfrm>
            <a:off x="8081162" y="3257442"/>
            <a:ext cx="3966058" cy="2789093"/>
          </a:xfrm>
          <a:prstGeom prst="rect">
            <a:avLst/>
          </a:prstGeom>
        </p:spPr>
      </p:pic>
      <p:sp>
        <p:nvSpPr>
          <p:cNvPr id="13" name="矩形 12">
            <a:extLst>
              <a:ext uri="{FF2B5EF4-FFF2-40B4-BE49-F238E27FC236}">
                <a16:creationId xmlns:a16="http://schemas.microsoft.com/office/drawing/2014/main" id="{E1A34AAE-1AA8-4A75-8A2E-5B4E197D2925}"/>
              </a:ext>
            </a:extLst>
          </p:cNvPr>
          <p:cNvSpPr/>
          <p:nvPr/>
        </p:nvSpPr>
        <p:spPr>
          <a:xfrm>
            <a:off x="9336976" y="3257442"/>
            <a:ext cx="2262158" cy="369332"/>
          </a:xfrm>
          <a:prstGeom prst="rect">
            <a:avLst/>
          </a:prstGeom>
        </p:spPr>
        <p:txBody>
          <a:bodyPr wrap="none">
            <a:spAutoFit/>
          </a:bodyPr>
          <a:lstStyle/>
          <a:p>
            <a:r>
              <a:rPr lang="zh-CN" altLang="en-US" dirty="0">
                <a:latin typeface="proxima-nova"/>
              </a:rPr>
              <a:t>上海徐家汇中心商圈</a:t>
            </a:r>
            <a:endParaRPr lang="en-US" dirty="0"/>
          </a:p>
        </p:txBody>
      </p:sp>
      <p:sp>
        <p:nvSpPr>
          <p:cNvPr id="12" name="矩形 11">
            <a:extLst>
              <a:ext uri="{FF2B5EF4-FFF2-40B4-BE49-F238E27FC236}">
                <a16:creationId xmlns:a16="http://schemas.microsoft.com/office/drawing/2014/main" id="{3832B9A5-22FA-4CB5-9226-908F94CC4D81}"/>
              </a:ext>
            </a:extLst>
          </p:cNvPr>
          <p:cNvSpPr/>
          <p:nvPr/>
        </p:nvSpPr>
        <p:spPr>
          <a:xfrm>
            <a:off x="838200" y="4042055"/>
            <a:ext cx="7409155" cy="2637645"/>
          </a:xfrm>
          <a:prstGeom prst="rect">
            <a:avLst/>
          </a:prstGeom>
        </p:spPr>
        <p:txBody>
          <a:bodyPr wrap="square">
            <a:spAutoFit/>
          </a:bodyPr>
          <a:lstStyle/>
          <a:p>
            <a:pPr>
              <a:lnSpc>
                <a:spcPct val="120000"/>
              </a:lnSpc>
            </a:pPr>
            <a:r>
              <a:rPr lang="zh-CN" altLang="en-US" b="1" dirty="0"/>
              <a:t>存在的问题：</a:t>
            </a:r>
            <a:endParaRPr lang="en-US" altLang="zh-CN" b="1" dirty="0"/>
          </a:p>
          <a:p>
            <a:pPr marL="228594" indent="-228600">
              <a:lnSpc>
                <a:spcPct val="120000"/>
              </a:lnSpc>
              <a:spcBef>
                <a:spcPts val="1000"/>
              </a:spcBef>
              <a:buClr>
                <a:srgbClr val="C00000"/>
              </a:buClr>
              <a:buFont typeface="Arial" panose="020B0604020202020204" pitchFamily="34" charset="0"/>
              <a:buChar char="•"/>
            </a:pPr>
            <a:r>
              <a:rPr lang="zh-CN" altLang="en-US" dirty="0"/>
              <a:t>绿色植被对围护结构的挑战，如何设计适应不同气候区的围护结构？装配式方案？</a:t>
            </a:r>
            <a:r>
              <a:rPr lang="en-US" altLang="zh-CN" dirty="0">
                <a:solidFill>
                  <a:srgbClr val="1222F6"/>
                </a:solidFill>
                <a:latin typeface="Times New Roman" panose="02020603050405020304" pitchFamily="18" charset="0"/>
                <a:cs typeface="Times New Roman" panose="02020603050405020304" pitchFamily="18" charset="0"/>
              </a:rPr>
              <a:t>Vegetation-compatible building envelop?</a:t>
            </a:r>
          </a:p>
          <a:p>
            <a:pPr marL="228594" indent="-228600">
              <a:spcBef>
                <a:spcPts val="1000"/>
              </a:spcBef>
              <a:buClr>
                <a:srgbClr val="C00000"/>
              </a:buClr>
              <a:buFont typeface="Arial" panose="020B0604020202020204" pitchFamily="34" charset="0"/>
              <a:buChar char="•"/>
            </a:pPr>
            <a:r>
              <a:rPr lang="zh-CN" altLang="en-US" dirty="0"/>
              <a:t>装饰性 </a:t>
            </a:r>
            <a:r>
              <a:rPr lang="en-US" altLang="zh-CN" dirty="0"/>
              <a:t>vs. </a:t>
            </a:r>
            <a:r>
              <a:rPr lang="zh-CN" altLang="en-US" dirty="0"/>
              <a:t>功能性</a:t>
            </a:r>
            <a:r>
              <a:rPr lang="en-US" altLang="zh-CN" dirty="0"/>
              <a:t>, </a:t>
            </a:r>
            <a:r>
              <a:rPr lang="zh-CN" altLang="en-US" dirty="0"/>
              <a:t>增加生态足迹，立体绿化绿回收期长。</a:t>
            </a:r>
            <a:r>
              <a:rPr lang="en-US" altLang="zh-CN" dirty="0"/>
              <a:t>    </a:t>
            </a:r>
            <a:r>
              <a:rPr lang="en-US" altLang="zh-CN" dirty="0">
                <a:solidFill>
                  <a:srgbClr val="1222F6"/>
                </a:solidFill>
                <a:latin typeface="Times New Roman" panose="02020603050405020304" pitchFamily="18" charset="0"/>
                <a:cs typeface="Times New Roman" panose="02020603050405020304" pitchFamily="18" charset="0"/>
              </a:rPr>
              <a:t>Decorative vs. functional? Green incurs an ecological carbon footprint-payback period for net benefits can be very long.</a:t>
            </a:r>
          </a:p>
          <a:p>
            <a:pPr marL="228594" indent="-228600">
              <a:lnSpc>
                <a:spcPct val="120000"/>
              </a:lnSpc>
              <a:spcBef>
                <a:spcPts val="1000"/>
              </a:spcBef>
              <a:buClr>
                <a:srgbClr val="C00000"/>
              </a:buClr>
              <a:buFont typeface="Arial" panose="020B0604020202020204" pitchFamily="34" charset="0"/>
              <a:buChar char="•"/>
            </a:pPr>
            <a:endParaRPr lang="en-US" altLang="zh-CN" dirty="0"/>
          </a:p>
        </p:txBody>
      </p:sp>
    </p:spTree>
    <p:extLst>
      <p:ext uri="{BB962C8B-B14F-4D97-AF65-F5344CB8AC3E}">
        <p14:creationId xmlns:p14="http://schemas.microsoft.com/office/powerpoint/2010/main" val="3183206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33FA12E-B5B5-4348-B34B-2EB182552C31}" type="slidenum">
              <a:rPr lang="en-US" smtClean="0"/>
              <a:pPr/>
              <a:t>9</a:t>
            </a:fld>
            <a:endParaRPr lang="en-US"/>
          </a:p>
        </p:txBody>
      </p:sp>
      <p:sp>
        <p:nvSpPr>
          <p:cNvPr id="3" name="内容占位符 2"/>
          <p:cNvSpPr>
            <a:spLocks noGrp="1"/>
          </p:cNvSpPr>
          <p:nvPr>
            <p:ph idx="1"/>
          </p:nvPr>
        </p:nvSpPr>
        <p:spPr>
          <a:xfrm>
            <a:off x="941070" y="1690688"/>
            <a:ext cx="10500360" cy="4354577"/>
          </a:xfrm>
        </p:spPr>
        <p:txBody>
          <a:bodyPr>
            <a:normAutofit fontScale="70000" lnSpcReduction="20000"/>
          </a:bodyPr>
          <a:lstStyle/>
          <a:p>
            <a:pPr>
              <a:lnSpc>
                <a:spcPct val="120000"/>
              </a:lnSpc>
            </a:pPr>
            <a:r>
              <a:rPr lang="zh-CN" altLang="en-US" sz="2400" dirty="0">
                <a:latin typeface="+mn-ea"/>
                <a:ea typeface="+mn-ea"/>
              </a:rPr>
              <a:t>城市作为人类经济和社会活动最集中的场所，是一类典型的</a:t>
            </a:r>
            <a:r>
              <a:rPr lang="zh-CN" altLang="en-US" sz="2400" dirty="0">
                <a:solidFill>
                  <a:srgbClr val="1222F6"/>
                </a:solidFill>
                <a:latin typeface="+mn-ea"/>
                <a:ea typeface="+mn-ea"/>
              </a:rPr>
              <a:t>社会</a:t>
            </a:r>
            <a:r>
              <a:rPr lang="en-US" altLang="zh-CN" sz="2400" dirty="0">
                <a:solidFill>
                  <a:srgbClr val="1222F6"/>
                </a:solidFill>
                <a:latin typeface="+mn-ea"/>
                <a:ea typeface="+mn-ea"/>
              </a:rPr>
              <a:t>-</a:t>
            </a:r>
            <a:r>
              <a:rPr lang="zh-CN" altLang="en-US" sz="2400" dirty="0">
                <a:solidFill>
                  <a:srgbClr val="1222F6"/>
                </a:solidFill>
                <a:latin typeface="+mn-ea"/>
                <a:ea typeface="+mn-ea"/>
              </a:rPr>
              <a:t>经济</a:t>
            </a:r>
            <a:r>
              <a:rPr lang="en-US" altLang="zh-CN" sz="2400" dirty="0">
                <a:solidFill>
                  <a:srgbClr val="1222F6"/>
                </a:solidFill>
                <a:latin typeface="+mn-ea"/>
                <a:ea typeface="+mn-ea"/>
              </a:rPr>
              <a:t>-</a:t>
            </a:r>
            <a:r>
              <a:rPr lang="zh-CN" altLang="en-US" sz="2400" dirty="0">
                <a:solidFill>
                  <a:srgbClr val="1222F6"/>
                </a:solidFill>
                <a:latin typeface="+mn-ea"/>
                <a:ea typeface="+mn-ea"/>
              </a:rPr>
              <a:t>自然复合生态系统。</a:t>
            </a:r>
            <a:r>
              <a:rPr lang="en-US" altLang="zh-CN" sz="2100" dirty="0">
                <a:solidFill>
                  <a:srgbClr val="1222F6"/>
                </a:solidFill>
                <a:latin typeface="Times New Roman" panose="02020603050405020304" pitchFamily="18" charset="0"/>
                <a:ea typeface="+mn-ea"/>
                <a:cs typeface="Times New Roman" panose="02020603050405020304" pitchFamily="18" charset="0"/>
              </a:rPr>
              <a:t>(City as</a:t>
            </a:r>
            <a:r>
              <a:rPr lang="en-US" sz="2100" dirty="0">
                <a:solidFill>
                  <a:srgbClr val="1222F6"/>
                </a:solidFill>
                <a:latin typeface="Times New Roman" panose="02020603050405020304" pitchFamily="18" charset="0"/>
                <a:ea typeface="+mn-ea"/>
                <a:cs typeface="Times New Roman" panose="02020603050405020304" pitchFamily="18" charset="0"/>
              </a:rPr>
              <a:t> Social-Economic-Natural Complex Ecosystem)</a:t>
            </a:r>
            <a:endParaRPr lang="en-US" altLang="zh-CN" sz="2100" dirty="0">
              <a:solidFill>
                <a:srgbClr val="1222F6"/>
              </a:solidFill>
              <a:latin typeface="Times New Roman" panose="02020603050405020304" pitchFamily="18" charset="0"/>
              <a:ea typeface="+mn-ea"/>
              <a:cs typeface="Times New Roman" panose="02020603050405020304" pitchFamily="18" charset="0"/>
            </a:endParaRPr>
          </a:p>
          <a:p>
            <a:pPr>
              <a:lnSpc>
                <a:spcPct val="120000"/>
              </a:lnSpc>
            </a:pPr>
            <a:r>
              <a:rPr lang="zh-CN" altLang="en-US" sz="2400" dirty="0">
                <a:latin typeface="+mn-ea"/>
                <a:ea typeface="+mn-ea"/>
              </a:rPr>
              <a:t>城市绿化在一定的时空范围内为人类社会提供的产出构成生态服务功效</a:t>
            </a:r>
            <a:r>
              <a:rPr lang="zh-CN" altLang="en-US" sz="2100" dirty="0">
                <a:latin typeface="Times New Roman" panose="02020603050405020304" pitchFamily="18" charset="0"/>
                <a:ea typeface="+mn-ea"/>
                <a:cs typeface="Times New Roman" panose="02020603050405020304" pitchFamily="18" charset="0"/>
              </a:rPr>
              <a:t>。</a:t>
            </a:r>
            <a:r>
              <a:rPr lang="en-US" altLang="zh-CN" sz="2100" dirty="0">
                <a:latin typeface="Times New Roman" panose="02020603050405020304" pitchFamily="18" charset="0"/>
                <a:ea typeface="+mn-ea"/>
                <a:cs typeface="Times New Roman" panose="02020603050405020304" pitchFamily="18" charset="0"/>
              </a:rPr>
              <a:t> </a:t>
            </a:r>
            <a:r>
              <a:rPr lang="en-US" altLang="zh-CN" sz="2100" dirty="0">
                <a:solidFill>
                  <a:srgbClr val="1222F6"/>
                </a:solidFill>
                <a:latin typeface="Times New Roman" panose="02020603050405020304" pitchFamily="18" charset="0"/>
                <a:ea typeface="+mn-ea"/>
                <a:cs typeface="Times New Roman" panose="02020603050405020304" pitchFamily="18" charset="0"/>
              </a:rPr>
              <a:t>(Services output of urban greenery</a:t>
            </a:r>
            <a:r>
              <a:rPr lang="zh-CN" altLang="en-US" sz="2100" dirty="0">
                <a:solidFill>
                  <a:srgbClr val="1222F6"/>
                </a:solidFill>
                <a:latin typeface="Times New Roman" panose="02020603050405020304" pitchFamily="18" charset="0"/>
                <a:ea typeface="+mn-ea"/>
                <a:cs typeface="Times New Roman" panose="02020603050405020304" pitchFamily="18" charset="0"/>
              </a:rPr>
              <a:t>）</a:t>
            </a:r>
            <a:endParaRPr lang="en-US" altLang="zh-CN" sz="2100" dirty="0">
              <a:solidFill>
                <a:srgbClr val="1222F6"/>
              </a:solidFill>
              <a:latin typeface="Times New Roman" panose="02020603050405020304" pitchFamily="18" charset="0"/>
              <a:ea typeface="+mn-ea"/>
              <a:cs typeface="Times New Roman" panose="02020603050405020304" pitchFamily="18" charset="0"/>
            </a:endParaRPr>
          </a:p>
          <a:p>
            <a:pPr>
              <a:lnSpc>
                <a:spcPct val="140000"/>
              </a:lnSpc>
            </a:pPr>
            <a:r>
              <a:rPr lang="zh-CN" altLang="en-US" sz="2400" b="1" dirty="0">
                <a:latin typeface="+mn-ea"/>
                <a:ea typeface="+mn-ea"/>
              </a:rPr>
              <a:t>生态系统服务</a:t>
            </a:r>
            <a:r>
              <a:rPr lang="en-US" altLang="zh-CN" sz="2400" b="1" dirty="0">
                <a:latin typeface="Times New Roman" panose="02020603050405020304" pitchFamily="18" charset="0"/>
                <a:ea typeface="+mn-ea"/>
                <a:cs typeface="Times New Roman" panose="02020603050405020304" pitchFamily="18" charset="0"/>
              </a:rPr>
              <a:t>(</a:t>
            </a:r>
            <a:r>
              <a:rPr lang="en-US" altLang="zh-CN" sz="2400" b="1" dirty="0">
                <a:solidFill>
                  <a:srgbClr val="1222F6"/>
                </a:solidFill>
                <a:latin typeface="Times New Roman" panose="02020603050405020304" pitchFamily="18" charset="0"/>
                <a:ea typeface="+mn-ea"/>
                <a:cs typeface="Times New Roman" panose="02020603050405020304" pitchFamily="18" charset="0"/>
              </a:rPr>
              <a:t>Ecosystem services,</a:t>
            </a:r>
            <a:r>
              <a:rPr lang="zh-CN" altLang="en-US" sz="2400" b="1" dirty="0">
                <a:solidFill>
                  <a:srgbClr val="1222F6"/>
                </a:solidFill>
                <a:latin typeface="Times New Roman" panose="02020603050405020304" pitchFamily="18" charset="0"/>
                <a:ea typeface="+mn-ea"/>
                <a:cs typeface="Times New Roman" panose="02020603050405020304" pitchFamily="18" charset="0"/>
              </a:rPr>
              <a:t> </a:t>
            </a:r>
            <a:r>
              <a:rPr lang="en-US" altLang="zh-CN" sz="2400" b="1" dirty="0">
                <a:solidFill>
                  <a:srgbClr val="1222F6"/>
                </a:solidFill>
                <a:latin typeface="Times New Roman" panose="02020603050405020304" pitchFamily="18" charset="0"/>
                <a:ea typeface="+mn-ea"/>
                <a:cs typeface="Times New Roman" panose="02020603050405020304" pitchFamily="18" charset="0"/>
              </a:rPr>
              <a:t>ESS)</a:t>
            </a:r>
            <a:r>
              <a:rPr lang="zh-CN" altLang="en-US" sz="2400" dirty="0">
                <a:latin typeface="+mn-ea"/>
                <a:ea typeface="+mn-ea"/>
              </a:rPr>
              <a:t>：可概括为供给服务、 </a:t>
            </a:r>
            <a:r>
              <a:rPr lang="zh-CN" altLang="en-US" sz="2400" dirty="0">
                <a:solidFill>
                  <a:srgbClr val="1222F6"/>
                </a:solidFill>
                <a:latin typeface="+mn-ea"/>
                <a:ea typeface="+mn-ea"/>
              </a:rPr>
              <a:t>调节服务</a:t>
            </a:r>
            <a:r>
              <a:rPr lang="zh-CN" altLang="en-US" sz="2400" dirty="0">
                <a:latin typeface="+mn-ea"/>
                <a:ea typeface="+mn-ea"/>
              </a:rPr>
              <a:t>、 支持服务、 文化服务。</a:t>
            </a:r>
            <a:r>
              <a:rPr lang="en-US" altLang="zh-CN" sz="2100" dirty="0">
                <a:solidFill>
                  <a:srgbClr val="1222F6"/>
                </a:solidFill>
                <a:latin typeface="+mn-ea"/>
                <a:ea typeface="+mn-ea"/>
              </a:rPr>
              <a:t>(</a:t>
            </a:r>
            <a:r>
              <a:rPr lang="en-US" sz="2100" dirty="0">
                <a:solidFill>
                  <a:srgbClr val="1222F6"/>
                </a:solidFill>
                <a:latin typeface="Times New Roman" panose="02020603050405020304" pitchFamily="18" charset="0"/>
                <a:ea typeface="+mn-ea"/>
                <a:cs typeface="Times New Roman" panose="02020603050405020304" pitchFamily="18" charset="0"/>
              </a:rPr>
              <a:t>Supporting services, Provisioning services, Regulating services, Cultural services)</a:t>
            </a:r>
            <a:endParaRPr lang="en-US" altLang="zh-CN" sz="2100" dirty="0">
              <a:solidFill>
                <a:srgbClr val="1222F6"/>
              </a:solidFill>
              <a:latin typeface="Times New Roman" panose="02020603050405020304" pitchFamily="18" charset="0"/>
              <a:ea typeface="+mn-ea"/>
              <a:cs typeface="Times New Roman" panose="02020603050405020304" pitchFamily="18" charset="0"/>
            </a:endParaRPr>
          </a:p>
          <a:p>
            <a:pPr>
              <a:lnSpc>
                <a:spcPct val="150000"/>
              </a:lnSpc>
            </a:pPr>
            <a:r>
              <a:rPr lang="zh-CN" altLang="en-US" sz="2400" b="1" dirty="0">
                <a:latin typeface="+mn-ea"/>
                <a:ea typeface="+mn-ea"/>
              </a:rPr>
              <a:t>城市生态基础设施 </a:t>
            </a:r>
            <a:r>
              <a:rPr lang="en-US" altLang="zh-CN" sz="2400" b="1" dirty="0">
                <a:solidFill>
                  <a:srgbClr val="1222F6"/>
                </a:solidFill>
                <a:latin typeface="Times New Roman" panose="02020603050405020304" pitchFamily="18" charset="0"/>
                <a:ea typeface="+mn-ea"/>
                <a:cs typeface="Times New Roman" panose="02020603050405020304" pitchFamily="18" charset="0"/>
              </a:rPr>
              <a:t>(</a:t>
            </a:r>
            <a:r>
              <a:rPr lang="en-US" sz="2400" b="1" dirty="0">
                <a:solidFill>
                  <a:srgbClr val="1222F6"/>
                </a:solidFill>
                <a:latin typeface="Times New Roman" panose="02020603050405020304" pitchFamily="18" charset="0"/>
                <a:ea typeface="+mn-ea"/>
                <a:cs typeface="Times New Roman" panose="02020603050405020304" pitchFamily="18" charset="0"/>
              </a:rPr>
              <a:t>Ecological Infrastructure, EI</a:t>
            </a:r>
            <a:r>
              <a:rPr lang="en-US" altLang="zh-CN" sz="2400" b="1" dirty="0">
                <a:solidFill>
                  <a:srgbClr val="1222F6"/>
                </a:solidFill>
                <a:latin typeface="Times New Roman" panose="02020603050405020304" pitchFamily="18" charset="0"/>
                <a:ea typeface="+mn-ea"/>
                <a:cs typeface="Times New Roman" panose="02020603050405020304" pitchFamily="18" charset="0"/>
              </a:rPr>
              <a:t>)  </a:t>
            </a:r>
            <a:r>
              <a:rPr lang="zh-CN" altLang="en-US" sz="2400" dirty="0">
                <a:latin typeface="+mn-ea"/>
                <a:ea typeface="+mn-ea"/>
              </a:rPr>
              <a:t>：</a:t>
            </a:r>
            <a:r>
              <a:rPr lang="zh-CN" altLang="en-US" sz="2400" dirty="0">
                <a:solidFill>
                  <a:srgbClr val="1222F6"/>
                </a:solidFill>
                <a:latin typeface="+mn-ea"/>
                <a:ea typeface="+mn-ea"/>
              </a:rPr>
              <a:t>传统的城市绿地系统</a:t>
            </a:r>
            <a:r>
              <a:rPr lang="zh-CN" altLang="en-US" sz="2400" dirty="0">
                <a:latin typeface="+mn-ea"/>
                <a:ea typeface="+mn-ea"/>
              </a:rPr>
              <a:t>的概念</a:t>
            </a:r>
            <a:r>
              <a:rPr lang="en-US" altLang="zh-CN" sz="2400" dirty="0">
                <a:latin typeface="+mn-ea"/>
                <a:ea typeface="+mn-ea"/>
              </a:rPr>
              <a:t>+</a:t>
            </a:r>
            <a:r>
              <a:rPr lang="zh-CN" altLang="en-US" sz="2400" dirty="0">
                <a:latin typeface="+mn-ea"/>
                <a:ea typeface="+mn-ea"/>
              </a:rPr>
              <a:t>能提供上述生态服务的城市林业及农业系统、 自然保护地系统。</a:t>
            </a:r>
            <a:r>
              <a:rPr lang="en-US" sz="2100" dirty="0">
                <a:solidFill>
                  <a:srgbClr val="1222F6"/>
                </a:solidFill>
                <a:latin typeface="Times New Roman" panose="02020603050405020304" pitchFamily="18" charset="0"/>
                <a:cs typeface="Times New Roman" panose="02020603050405020304" pitchFamily="18" charset="0"/>
              </a:rPr>
              <a:t>(</a:t>
            </a:r>
            <a:r>
              <a:rPr lang="en-US" altLang="zh-CN" sz="2100" dirty="0">
                <a:solidFill>
                  <a:srgbClr val="1222F6"/>
                </a:solidFill>
                <a:latin typeface="Times New Roman" panose="02020603050405020304" pitchFamily="18" charset="0"/>
                <a:cs typeface="Times New Roman" panose="02020603050405020304" pitchFamily="18" charset="0"/>
              </a:rPr>
              <a:t>A</a:t>
            </a:r>
            <a:r>
              <a:rPr lang="en-US" sz="2100" dirty="0">
                <a:solidFill>
                  <a:srgbClr val="1222F6"/>
                </a:solidFill>
                <a:latin typeface="Times New Roman" panose="02020603050405020304" pitchFamily="18" charset="0"/>
                <a:cs typeface="Times New Roman" panose="02020603050405020304" pitchFamily="18" charset="0"/>
              </a:rPr>
              <a:t>groecosystems, forest ecosystems, grassland ecosystems, aquatic ecosystems, natural ecosystems, urban ecosystems)</a:t>
            </a:r>
            <a:endParaRPr lang="en-US" altLang="zh-CN" sz="2100" dirty="0">
              <a:solidFill>
                <a:srgbClr val="1222F6"/>
              </a:solidFill>
              <a:latin typeface="Times New Roman" panose="02020603050405020304" pitchFamily="18" charset="0"/>
              <a:ea typeface="+mn-ea"/>
              <a:cs typeface="Times New Roman" panose="02020603050405020304" pitchFamily="18" charset="0"/>
            </a:endParaRPr>
          </a:p>
          <a:p>
            <a:pPr>
              <a:lnSpc>
                <a:spcPct val="150000"/>
              </a:lnSpc>
            </a:pPr>
            <a:r>
              <a:rPr lang="zh-CN" altLang="en-US" sz="2400" dirty="0">
                <a:latin typeface="+mn-ea"/>
                <a:ea typeface="+mn-ea"/>
              </a:rPr>
              <a:t>我国</a:t>
            </a:r>
            <a:r>
              <a:rPr lang="zh-CN" altLang="en-US" sz="2400" dirty="0">
                <a:latin typeface="Times New Roman" panose="02020603050405020304" pitchFamily="18" charset="0"/>
                <a:ea typeface="+mn-ea"/>
                <a:cs typeface="Times New Roman" panose="02020603050405020304" pitchFamily="18" charset="0"/>
              </a:rPr>
              <a:t>学者于</a:t>
            </a:r>
            <a:r>
              <a:rPr lang="zh-CN" altLang="en-US" sz="2400" dirty="0">
                <a:solidFill>
                  <a:srgbClr val="1222F6"/>
                </a:solidFill>
                <a:latin typeface="Times New Roman" panose="02020603050405020304" pitchFamily="18" charset="0"/>
                <a:ea typeface="+mn-ea"/>
                <a:cs typeface="Times New Roman" panose="02020603050405020304" pitchFamily="18" charset="0"/>
              </a:rPr>
              <a:t> </a:t>
            </a:r>
            <a:r>
              <a:rPr lang="en-US" altLang="zh-CN" sz="2400" b="1" dirty="0">
                <a:solidFill>
                  <a:srgbClr val="1222F6"/>
                </a:solidFill>
                <a:latin typeface="Times New Roman" panose="02020603050405020304" pitchFamily="18" charset="0"/>
                <a:ea typeface="+mn-ea"/>
                <a:cs typeface="Times New Roman" panose="02020603050405020304" pitchFamily="18" charset="0"/>
              </a:rPr>
              <a:t>2002 </a:t>
            </a:r>
            <a:r>
              <a:rPr lang="zh-CN" altLang="en-US" sz="2400" dirty="0">
                <a:latin typeface="Times New Roman" panose="02020603050405020304" pitchFamily="18" charset="0"/>
                <a:ea typeface="+mn-ea"/>
                <a:cs typeface="Times New Roman" panose="02020603050405020304" pitchFamily="18" charset="0"/>
              </a:rPr>
              <a:t>年引入</a:t>
            </a:r>
            <a:r>
              <a:rPr lang="zh-CN" altLang="en-US" sz="2400" dirty="0">
                <a:latin typeface="+mn-ea"/>
                <a:ea typeface="+mn-ea"/>
              </a:rPr>
              <a:t>了“生态基础设施” 概念并将其应用于城市规划工作中</a:t>
            </a:r>
            <a:r>
              <a:rPr lang="zh-CN" altLang="en-US" sz="2300" dirty="0">
                <a:solidFill>
                  <a:srgbClr val="1222F6"/>
                </a:solidFill>
                <a:latin typeface="Times New Roman" panose="02020603050405020304" pitchFamily="18" charset="0"/>
                <a:ea typeface="+mn-ea"/>
                <a:cs typeface="Times New Roman" panose="02020603050405020304" pitchFamily="18" charset="0"/>
              </a:rPr>
              <a:t>。</a:t>
            </a:r>
            <a:r>
              <a:rPr lang="zh-CN" altLang="en-US" sz="2100" dirty="0">
                <a:solidFill>
                  <a:srgbClr val="1222F6"/>
                </a:solidFill>
                <a:latin typeface="Times New Roman" panose="02020603050405020304" pitchFamily="18" charset="0"/>
                <a:ea typeface="+mn-ea"/>
                <a:cs typeface="Times New Roman" panose="02020603050405020304" pitchFamily="18" charset="0"/>
              </a:rPr>
              <a:t> </a:t>
            </a:r>
            <a:r>
              <a:rPr lang="en-US" altLang="zh-CN" sz="2100" dirty="0">
                <a:solidFill>
                  <a:srgbClr val="1222F6"/>
                </a:solidFill>
                <a:latin typeface="Times New Roman" panose="02020603050405020304" pitchFamily="18" charset="0"/>
                <a:ea typeface="+mn-ea"/>
                <a:cs typeface="Times New Roman" panose="02020603050405020304" pitchFamily="18" charset="0"/>
              </a:rPr>
              <a:t>(EI in urban planning)</a:t>
            </a:r>
          </a:p>
          <a:p>
            <a:pPr>
              <a:lnSpc>
                <a:spcPct val="150000"/>
              </a:lnSpc>
            </a:pPr>
            <a:r>
              <a:rPr lang="zh-CN" altLang="en-US" sz="2400" dirty="0">
                <a:latin typeface="+mn-ea"/>
                <a:ea typeface="+mn-ea"/>
              </a:rPr>
              <a:t>无生命的“灰色基础设施” </a:t>
            </a:r>
            <a:r>
              <a:rPr lang="en-US" altLang="zh-CN" sz="2400" dirty="0">
                <a:latin typeface="+mn-ea"/>
                <a:ea typeface="+mn-ea"/>
              </a:rPr>
              <a:t>+ </a:t>
            </a:r>
            <a:r>
              <a:rPr lang="zh-CN" altLang="en-US" sz="2400" dirty="0">
                <a:latin typeface="+mn-ea"/>
                <a:ea typeface="+mn-ea"/>
              </a:rPr>
              <a:t>有生命的“绿色基础设施”有机整合</a:t>
            </a:r>
            <a:r>
              <a:rPr lang="en-US" altLang="zh-CN" sz="2400" dirty="0">
                <a:latin typeface="+mn-ea"/>
                <a:ea typeface="+mn-ea"/>
                <a:sym typeface="Wingdings" panose="05000000000000000000" pitchFamily="2" charset="2"/>
              </a:rPr>
              <a:t></a:t>
            </a:r>
            <a:r>
              <a:rPr lang="zh-CN" altLang="en-US" sz="2400" dirty="0">
                <a:latin typeface="+mn-ea"/>
                <a:ea typeface="+mn-ea"/>
              </a:rPr>
              <a:t> </a:t>
            </a:r>
            <a:r>
              <a:rPr lang="zh-CN" altLang="en-US" sz="2400" dirty="0">
                <a:latin typeface="+mn-ea"/>
                <a:ea typeface="+mn-ea"/>
                <a:sym typeface="Wingdings" panose="05000000000000000000" pitchFamily="2" charset="2"/>
              </a:rPr>
              <a:t>城市可持续发展重要基础 </a:t>
            </a:r>
            <a:r>
              <a:rPr lang="en-US" altLang="zh-CN" sz="2100" dirty="0">
                <a:solidFill>
                  <a:srgbClr val="1222F6"/>
                </a:solidFill>
                <a:latin typeface="Times New Roman" panose="02020603050405020304" pitchFamily="18" charset="0"/>
                <a:ea typeface="+mn-ea"/>
                <a:cs typeface="Times New Roman" panose="02020603050405020304" pitchFamily="18" charset="0"/>
                <a:sym typeface="Wingdings" panose="05000000000000000000" pitchFamily="2" charset="2"/>
              </a:rPr>
              <a:t>(Grey</a:t>
            </a:r>
            <a:r>
              <a:rPr lang="en-US" sz="2100" dirty="0">
                <a:solidFill>
                  <a:srgbClr val="1222F6"/>
                </a:solidFill>
                <a:latin typeface="Times New Roman" panose="02020603050405020304" pitchFamily="18" charset="0"/>
                <a:cs typeface="Times New Roman" panose="02020603050405020304" pitchFamily="18" charset="0"/>
              </a:rPr>
              <a:t> Infrastructure +</a:t>
            </a:r>
            <a:r>
              <a:rPr lang="en-US" altLang="zh-CN" sz="2100" dirty="0">
                <a:solidFill>
                  <a:srgbClr val="1222F6"/>
                </a:solidFill>
                <a:latin typeface="Times New Roman" panose="02020603050405020304" pitchFamily="18" charset="0"/>
                <a:ea typeface="+mn-ea"/>
                <a:cs typeface="Times New Roman" panose="02020603050405020304" pitchFamily="18" charset="0"/>
                <a:sym typeface="Wingdings" panose="05000000000000000000" pitchFamily="2" charset="2"/>
              </a:rPr>
              <a:t> </a:t>
            </a:r>
            <a:r>
              <a:rPr lang="en-US" sz="2100" dirty="0">
                <a:solidFill>
                  <a:srgbClr val="1222F6"/>
                </a:solidFill>
                <a:latin typeface="Times New Roman" panose="02020603050405020304" pitchFamily="18" charset="0"/>
                <a:cs typeface="Times New Roman" panose="02020603050405020304" pitchFamily="18" charset="0"/>
              </a:rPr>
              <a:t>Ecological Infrastructure</a:t>
            </a:r>
            <a:r>
              <a:rPr lang="en-US" altLang="zh-CN" sz="2100" dirty="0">
                <a:solidFill>
                  <a:srgbClr val="1222F6"/>
                </a:solidFill>
                <a:latin typeface="Times New Roman" panose="02020603050405020304" pitchFamily="18" charset="0"/>
                <a:ea typeface="+mn-ea"/>
                <a:cs typeface="Times New Roman" panose="02020603050405020304" pitchFamily="18" charset="0"/>
                <a:sym typeface="Wingdings" panose="05000000000000000000" pitchFamily="2" charset="2"/>
              </a:rPr>
              <a:t>)</a:t>
            </a:r>
            <a:endParaRPr lang="en-US" sz="2400" dirty="0">
              <a:solidFill>
                <a:srgbClr val="1222F6"/>
              </a:solidFill>
              <a:latin typeface="Times New Roman" panose="02020603050405020304" pitchFamily="18" charset="0"/>
              <a:ea typeface="+mn-ea"/>
              <a:cs typeface="Times New Roman" panose="02020603050405020304" pitchFamily="18" charset="0"/>
            </a:endParaRPr>
          </a:p>
        </p:txBody>
      </p:sp>
      <p:sp>
        <p:nvSpPr>
          <p:cNvPr id="4" name="标题 3"/>
          <p:cNvSpPr>
            <a:spLocks noGrp="1"/>
          </p:cNvSpPr>
          <p:nvPr>
            <p:ph type="title"/>
          </p:nvPr>
        </p:nvSpPr>
        <p:spPr/>
        <p:txBody>
          <a:bodyPr/>
          <a:lstStyle/>
          <a:p>
            <a:endParaRPr lang="en-US" dirty="0"/>
          </a:p>
        </p:txBody>
      </p:sp>
      <p:sp>
        <p:nvSpPr>
          <p:cNvPr id="7" name="标题 1">
            <a:extLst>
              <a:ext uri="{FF2B5EF4-FFF2-40B4-BE49-F238E27FC236}">
                <a16:creationId xmlns:a16="http://schemas.microsoft.com/office/drawing/2014/main" id="{54760069-9E07-4F2F-8C34-C967D9418434}"/>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3200" b="1" kern="1200">
                <a:solidFill>
                  <a:schemeClr val="bg1"/>
                </a:solidFill>
                <a:latin typeface="微软雅黑" panose="020B0503020204020204" pitchFamily="34" charset="-122"/>
                <a:ea typeface="微软雅黑" panose="020B0503020204020204" pitchFamily="34" charset="-122"/>
                <a:cs typeface="+mj-cs"/>
              </a:defRPr>
            </a:lvl1pPr>
          </a:lstStyle>
          <a:p>
            <a:pPr defTabSz="914400">
              <a:lnSpc>
                <a:spcPct val="130000"/>
              </a:lnSpc>
            </a:pPr>
            <a:r>
              <a:rPr lang="zh-CN" altLang="en-US" dirty="0">
                <a:solidFill>
                  <a:schemeClr val="tx1"/>
                </a:solidFill>
                <a:latin typeface="+mj-lt"/>
                <a:ea typeface="+mj-ea"/>
              </a:rPr>
              <a:t>了解城市绿化的生态功能</a:t>
            </a:r>
            <a:endParaRPr lang="en-US" altLang="zh-CN" dirty="0">
              <a:solidFill>
                <a:schemeClr val="tx1"/>
              </a:solidFill>
              <a:latin typeface="+mj-lt"/>
              <a:ea typeface="+mj-ea"/>
            </a:endParaRPr>
          </a:p>
          <a:p>
            <a:pPr defTabSz="914400">
              <a:lnSpc>
                <a:spcPct val="130000"/>
              </a:lnSpc>
            </a:pPr>
            <a:r>
              <a:rPr lang="en-US" altLang="zh-CN" sz="2000" dirty="0">
                <a:solidFill>
                  <a:srgbClr val="1222F6"/>
                </a:solidFill>
                <a:latin typeface="+mj-lt"/>
                <a:ea typeface="+mj-ea"/>
              </a:rPr>
              <a:t> Understanding the ecosystem services provided by urban greenery</a:t>
            </a:r>
            <a:endParaRPr lang="en-US" sz="2000" dirty="0">
              <a:solidFill>
                <a:srgbClr val="1222F6"/>
              </a:solidFill>
              <a:latin typeface="+mj-lt"/>
              <a:ea typeface="+mj-ea"/>
            </a:endParaRPr>
          </a:p>
        </p:txBody>
      </p:sp>
    </p:spTree>
    <p:extLst>
      <p:ext uri="{BB962C8B-B14F-4D97-AF65-F5344CB8AC3E}">
        <p14:creationId xmlns:p14="http://schemas.microsoft.com/office/powerpoint/2010/main" val="189889772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TM10001115[[fn=包裹]]</Template>
  <TotalTime>13913</TotalTime>
  <Words>2429</Words>
  <Application>Microsoft Office PowerPoint</Application>
  <PresentationFormat>宽屏</PresentationFormat>
  <Paragraphs>254</Paragraphs>
  <Slides>21</Slides>
  <Notes>12</Notes>
  <HiddenSlides>1</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21</vt:i4>
      </vt:variant>
    </vt:vector>
  </HeadingPairs>
  <TitlesOfParts>
    <vt:vector size="39" baseType="lpstr">
      <vt:lpstr>proxima-nova</vt:lpstr>
      <vt:lpstr>等线</vt:lpstr>
      <vt:lpstr>方正姚体</vt:lpstr>
      <vt:lpstr>黑体</vt:lpstr>
      <vt:lpstr>楷体</vt:lpstr>
      <vt:lpstr>宋体</vt:lpstr>
      <vt:lpstr>微软雅黑</vt:lpstr>
      <vt:lpstr>Agency FB</vt:lpstr>
      <vt:lpstr>Arial</vt:lpstr>
      <vt:lpstr>Arial</vt:lpstr>
      <vt:lpstr>Bell MT</vt:lpstr>
      <vt:lpstr>Calibri</vt:lpstr>
      <vt:lpstr>Cambria Math</vt:lpstr>
      <vt:lpstr>Segoe UI</vt:lpstr>
      <vt:lpstr>Times New Roman</vt:lpstr>
      <vt:lpstr>Verdana</vt:lpstr>
      <vt:lpstr>Wingdings</vt:lpstr>
      <vt:lpstr>Office 主题​​</vt:lpstr>
      <vt:lpstr>PowerPoint 演示文稿</vt:lpstr>
      <vt:lpstr>介绍框架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Fanxing Zeng</dc:creator>
  <cp:lastModifiedBy>Fanxing Zeng</cp:lastModifiedBy>
  <cp:revision>442</cp:revision>
  <dcterms:created xsi:type="dcterms:W3CDTF">2017-05-17T10:50:28Z</dcterms:created>
  <dcterms:modified xsi:type="dcterms:W3CDTF">2017-11-23T01:53:38Z</dcterms:modified>
</cp:coreProperties>
</file>